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media/image4.jpg" ContentType="image/jpeg"/>
  <Override PartName="/ppt/media/image5.jpg" ContentType="image/jpeg"/>
  <Override PartName="/ppt/media/image6.jpg" ContentType="image/jpeg"/>
  <Override PartName="/ppt/media/image10.jpg" ContentType="image/jpeg"/>
  <Override PartName="/ppt/media/image12.jpg" ContentType="image/jpeg"/>
  <Override PartName="/ppt/media/image14.jpg" ContentType="image/jpeg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3" r:id="rId6"/>
    <p:sldId id="264" r:id="rId7"/>
    <p:sldId id="267" r:id="rId8"/>
    <p:sldId id="265" r:id="rId9"/>
    <p:sldId id="260" r:id="rId10"/>
    <p:sldId id="261" r:id="rId11"/>
    <p:sldId id="268" r:id="rId12"/>
    <p:sldId id="262" r:id="rId13"/>
    <p:sldId id="266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F78045-2BA0-4EDD-9E53-98AD6D85197E}" v="45" dt="2026-08-27T23:51:05.0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36" d="100"/>
          <a:sy n="36" d="100"/>
        </p:scale>
        <p:origin x="30" y="1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rashil Kumar" userId="e505b7d3-15db-4189-9e2f-5a740fc1bbaf" providerId="ADAL" clId="{9DB5F1D7-08CA-4941-A7B8-CB14B42A1D43}"/>
    <pc:docChg chg="undo custSel mod addSld delSld modSld sldOrd addMainMaster delMainMaster modMainMaster modNotesMaster">
      <pc:chgData name="Prashil Kumar" userId="e505b7d3-15db-4189-9e2f-5a740fc1bbaf" providerId="ADAL" clId="{9DB5F1D7-08CA-4941-A7B8-CB14B42A1D43}" dt="2026-08-27T23:59:06.739" v="246" actId="26606"/>
      <pc:docMkLst>
        <pc:docMk/>
      </pc:docMkLst>
      <pc:sldChg chg="addSp delSp modSp add mod">
        <pc:chgData name="Prashil Kumar" userId="e505b7d3-15db-4189-9e2f-5a740fc1bbaf" providerId="ADAL" clId="{9DB5F1D7-08CA-4941-A7B8-CB14B42A1D43}" dt="2026-08-26T11:52:20.294" v="145" actId="14100"/>
        <pc:sldMkLst>
          <pc:docMk/>
          <pc:sldMk cId="0" sldId="256"/>
        </pc:sldMkLst>
        <pc:spChg chg="mod">
          <ac:chgData name="Prashil Kumar" userId="e505b7d3-15db-4189-9e2f-5a740fc1bbaf" providerId="ADAL" clId="{9DB5F1D7-08CA-4941-A7B8-CB14B42A1D43}" dt="2026-08-25T04:39:03.593" v="49" actId="1076"/>
          <ac:spMkLst>
            <pc:docMk/>
            <pc:sldMk cId="0" sldId="256"/>
            <ac:spMk id="3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6T11:52:20.294" v="145" actId="14100"/>
          <ac:spMkLst>
            <pc:docMk/>
            <pc:sldMk cId="0" sldId="256"/>
            <ac:spMk id="10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5T04:39:23.284" v="52" actId="1076"/>
          <ac:spMkLst>
            <pc:docMk/>
            <pc:sldMk cId="0" sldId="256"/>
            <ac:spMk id="11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5T04:38:31.792" v="40" actId="6549"/>
          <ac:spMkLst>
            <pc:docMk/>
            <pc:sldMk cId="0" sldId="256"/>
            <ac:spMk id="13" creationId="{00000000-0000-0000-0000-000000000000}"/>
          </ac:spMkLst>
        </pc:spChg>
        <pc:picChg chg="add mod">
          <ac:chgData name="Prashil Kumar" userId="e505b7d3-15db-4189-9e2f-5a740fc1bbaf" providerId="ADAL" clId="{9DB5F1D7-08CA-4941-A7B8-CB14B42A1D43}" dt="2026-08-25T04:40:06.662" v="53" actId="14100"/>
          <ac:picMkLst>
            <pc:docMk/>
            <pc:sldMk cId="0" sldId="256"/>
            <ac:picMk id="15" creationId="{00000000-0000-0000-0000-000000000000}"/>
          </ac:picMkLst>
        </pc:picChg>
      </pc:sldChg>
      <pc:sldChg chg="addSp modSp add del mod modAnim">
        <pc:chgData name="Prashil Kumar" userId="e505b7d3-15db-4189-9e2f-5a740fc1bbaf" providerId="ADAL" clId="{9DB5F1D7-08CA-4941-A7B8-CB14B42A1D43}" dt="2026-08-25T05:03:35.459" v="73" actId="26606"/>
        <pc:sldMkLst>
          <pc:docMk/>
          <pc:sldMk cId="0" sldId="257"/>
        </pc:sldMkLst>
        <pc:spChg chg="mod">
          <ac:chgData name="Prashil Kumar" userId="e505b7d3-15db-4189-9e2f-5a740fc1bbaf" providerId="ADAL" clId="{9DB5F1D7-08CA-4941-A7B8-CB14B42A1D43}" dt="2026-08-25T04:55:51.073" v="72" actId="2711"/>
          <ac:spMkLst>
            <pc:docMk/>
            <pc:sldMk cId="0" sldId="257"/>
            <ac:spMk id="7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5T04:51:17.733" v="64" actId="2711"/>
          <ac:spMkLst>
            <pc:docMk/>
            <pc:sldMk cId="0" sldId="257"/>
            <ac:spMk id="9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5T04:51:44.239" v="67" actId="108"/>
          <ac:spMkLst>
            <pc:docMk/>
            <pc:sldMk cId="0" sldId="257"/>
            <ac:spMk id="11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5T04:55:20.914" v="68" actId="2711"/>
          <ac:spMkLst>
            <pc:docMk/>
            <pc:sldMk cId="0" sldId="257"/>
            <ac:spMk id="13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5T04:55:25.673" v="69" actId="2711"/>
          <ac:spMkLst>
            <pc:docMk/>
            <pc:sldMk cId="0" sldId="257"/>
            <ac:spMk id="15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5T04:50:28.840" v="56" actId="1076"/>
          <ac:spMkLst>
            <pc:docMk/>
            <pc:sldMk cId="0" sldId="257"/>
            <ac:spMk id="16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5T04:55:40.503" v="70" actId="2711"/>
          <ac:spMkLst>
            <pc:docMk/>
            <pc:sldMk cId="0" sldId="257"/>
            <ac:spMk id="17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5T04:50:46.197" v="58" actId="1076"/>
          <ac:spMkLst>
            <pc:docMk/>
            <pc:sldMk cId="0" sldId="257"/>
            <ac:spMk id="18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5T04:55:45.374" v="71" actId="2711"/>
          <ac:spMkLst>
            <pc:docMk/>
            <pc:sldMk cId="0" sldId="257"/>
            <ac:spMk id="19" creationId="{00000000-0000-0000-0000-000000000000}"/>
          </ac:spMkLst>
        </pc:spChg>
        <pc:spChg chg="add mod">
          <ac:chgData name="Prashil Kumar" userId="e505b7d3-15db-4189-9e2f-5a740fc1bbaf" providerId="ADAL" clId="{9DB5F1D7-08CA-4941-A7B8-CB14B42A1D43}" dt="2026-08-25T04:50:56.728" v="62" actId="20577"/>
          <ac:spMkLst>
            <pc:docMk/>
            <pc:sldMk cId="0" sldId="257"/>
            <ac:spMk id="20" creationId="{21506C6F-0EAF-A0EA-70A5-7FDA2D6B6E37}"/>
          </ac:spMkLst>
        </pc:spChg>
      </pc:sldChg>
      <pc:sldChg chg="add del">
        <pc:chgData name="Prashil Kumar" userId="e505b7d3-15db-4189-9e2f-5a740fc1bbaf" providerId="ADAL" clId="{9DB5F1D7-08CA-4941-A7B8-CB14B42A1D43}" dt="2026-08-25T05:06:32.168" v="74" actId="26606"/>
        <pc:sldMkLst>
          <pc:docMk/>
          <pc:sldMk cId="0" sldId="258"/>
        </pc:sldMkLst>
      </pc:sldChg>
      <pc:sldChg chg="modSp add del mod">
        <pc:chgData name="Prashil Kumar" userId="e505b7d3-15db-4189-9e2f-5a740fc1bbaf" providerId="ADAL" clId="{9DB5F1D7-08CA-4941-A7B8-CB14B42A1D43}" dt="2026-08-27T18:19:54.834" v="199" actId="20577"/>
        <pc:sldMkLst>
          <pc:docMk/>
          <pc:sldMk cId="0" sldId="259"/>
        </pc:sldMkLst>
        <pc:spChg chg="mod">
          <ac:chgData name="Prashil Kumar" userId="e505b7d3-15db-4189-9e2f-5a740fc1bbaf" providerId="ADAL" clId="{9DB5F1D7-08CA-4941-A7B8-CB14B42A1D43}" dt="2026-08-26T04:30:58.663" v="82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6T04:30:50.936" v="81" actId="255"/>
          <ac:spMkLst>
            <pc:docMk/>
            <pc:sldMk cId="0" sldId="259"/>
            <ac:spMk id="9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6T04:31:07.977" v="85" actId="1076"/>
          <ac:spMkLst>
            <pc:docMk/>
            <pc:sldMk cId="0" sldId="259"/>
            <ac:spMk id="10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6T04:30:50.936" v="81" actId="255"/>
          <ac:spMkLst>
            <pc:docMk/>
            <pc:sldMk cId="0" sldId="259"/>
            <ac:spMk id="11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6T04:31:11.593" v="86" actId="1076"/>
          <ac:spMkLst>
            <pc:docMk/>
            <pc:sldMk cId="0" sldId="259"/>
            <ac:spMk id="12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6T04:30:50.936" v="81" actId="255"/>
          <ac:spMkLst>
            <pc:docMk/>
            <pc:sldMk cId="0" sldId="259"/>
            <ac:spMk id="13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6T04:31:15.179" v="87" actId="1076"/>
          <ac:spMkLst>
            <pc:docMk/>
            <pc:sldMk cId="0" sldId="259"/>
            <ac:spMk id="14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7T18:19:54.834" v="199" actId="20577"/>
          <ac:spMkLst>
            <pc:docMk/>
            <pc:sldMk cId="0" sldId="259"/>
            <ac:spMk id="15" creationId="{00000000-0000-0000-0000-000000000000}"/>
          </ac:spMkLst>
        </pc:spChg>
      </pc:sldChg>
      <pc:sldChg chg="add del">
        <pc:chgData name="Prashil Kumar" userId="e505b7d3-15db-4189-9e2f-5a740fc1bbaf" providerId="ADAL" clId="{9DB5F1D7-08CA-4941-A7B8-CB14B42A1D43}" dt="2026-08-25T19:57:33.366" v="76" actId="26606"/>
        <pc:sldMkLst>
          <pc:docMk/>
          <pc:sldMk cId="0" sldId="260"/>
        </pc:sldMkLst>
      </pc:sldChg>
      <pc:sldChg chg="addSp delSp modSp add del mod">
        <pc:chgData name="Prashil Kumar" userId="e505b7d3-15db-4189-9e2f-5a740fc1bbaf" providerId="ADAL" clId="{9DB5F1D7-08CA-4941-A7B8-CB14B42A1D43}" dt="2026-08-26T09:43:31.933" v="100" actId="26606"/>
        <pc:sldMkLst>
          <pc:docMk/>
          <pc:sldMk cId="0" sldId="261"/>
        </pc:sldMkLst>
        <pc:picChg chg="add">
          <ac:chgData name="Prashil Kumar" userId="e505b7d3-15db-4189-9e2f-5a740fc1bbaf" providerId="ADAL" clId="{9DB5F1D7-08CA-4941-A7B8-CB14B42A1D43}" dt="2026-08-26T09:43:31.933" v="100" actId="26606"/>
          <ac:picMkLst>
            <pc:docMk/>
            <pc:sldMk cId="0" sldId="261"/>
            <ac:picMk id="8" creationId="{00000000-0000-0000-0000-000000000000}"/>
          </ac:picMkLst>
        </pc:picChg>
        <pc:picChg chg="del mod">
          <ac:chgData name="Prashil Kumar" userId="e505b7d3-15db-4189-9e2f-5a740fc1bbaf" providerId="ADAL" clId="{9DB5F1D7-08CA-4941-A7B8-CB14B42A1D43}" dt="2026-08-26T09:43:31.933" v="100" actId="26606"/>
          <ac:picMkLst>
            <pc:docMk/>
            <pc:sldMk cId="0" sldId="261"/>
            <ac:picMk id="9" creationId="{00000000-0000-0000-0000-000000000000}"/>
          </ac:picMkLst>
        </pc:picChg>
      </pc:sldChg>
      <pc:sldChg chg="add del">
        <pc:chgData name="Prashil Kumar" userId="e505b7d3-15db-4189-9e2f-5a740fc1bbaf" providerId="ADAL" clId="{9DB5F1D7-08CA-4941-A7B8-CB14B42A1D43}" dt="2026-08-26T04:29:58.261" v="80" actId="26606"/>
        <pc:sldMkLst>
          <pc:docMk/>
          <pc:sldMk cId="0" sldId="262"/>
        </pc:sldMkLst>
      </pc:sldChg>
      <pc:sldChg chg="add del ord">
        <pc:chgData name="Prashil Kumar" userId="e505b7d3-15db-4189-9e2f-5a740fc1bbaf" providerId="ADAL" clId="{9DB5F1D7-08CA-4941-A7B8-CB14B42A1D43}" dt="2026-08-27T18:18:18.156" v="153"/>
        <pc:sldMkLst>
          <pc:docMk/>
          <pc:sldMk cId="0" sldId="263"/>
        </pc:sldMkLst>
      </pc:sldChg>
      <pc:sldChg chg="addSp delSp modSp add del mod ord modTransition delAnim">
        <pc:chgData name="Prashil Kumar" userId="e505b7d3-15db-4189-9e2f-5a740fc1bbaf" providerId="ADAL" clId="{9DB5F1D7-08CA-4941-A7B8-CB14B42A1D43}" dt="2026-08-27T23:51:05.045" v="243"/>
        <pc:sldMkLst>
          <pc:docMk/>
          <pc:sldMk cId="0" sldId="264"/>
        </pc:sldMkLst>
        <pc:spChg chg="del">
          <ac:chgData name="Prashil Kumar" userId="e505b7d3-15db-4189-9e2f-5a740fc1bbaf" providerId="ADAL" clId="{9DB5F1D7-08CA-4941-A7B8-CB14B42A1D43}" dt="2026-08-27T23:36:22.979" v="202" actId="478"/>
          <ac:spMkLst>
            <pc:docMk/>
            <pc:sldMk cId="0" sldId="264"/>
            <ac:spMk id="3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7T23:36:32.904" v="204" actId="1076"/>
          <ac:spMkLst>
            <pc:docMk/>
            <pc:sldMk cId="0" sldId="264"/>
            <ac:spMk id="8" creationId="{00000000-0000-0000-0000-000000000000}"/>
          </ac:spMkLst>
        </pc:spChg>
        <pc:spChg chg="del">
          <ac:chgData name="Prashil Kumar" userId="e505b7d3-15db-4189-9e2f-5a740fc1bbaf" providerId="ADAL" clId="{9DB5F1D7-08CA-4941-A7B8-CB14B42A1D43}" dt="2026-08-27T23:36:22.979" v="202" actId="478"/>
          <ac:spMkLst>
            <pc:docMk/>
            <pc:sldMk cId="0" sldId="264"/>
            <ac:spMk id="9" creationId="{00000000-0000-0000-0000-000000000000}"/>
          </ac:spMkLst>
        </pc:spChg>
        <pc:spChg chg="del mod">
          <ac:chgData name="Prashil Kumar" userId="e505b7d3-15db-4189-9e2f-5a740fc1bbaf" providerId="ADAL" clId="{9DB5F1D7-08CA-4941-A7B8-CB14B42A1D43}" dt="2026-08-27T23:36:22.979" v="202" actId="478"/>
          <ac:spMkLst>
            <pc:docMk/>
            <pc:sldMk cId="0" sldId="264"/>
            <ac:spMk id="10" creationId="{00000000-0000-0000-0000-000000000000}"/>
          </ac:spMkLst>
        </pc:spChg>
        <pc:spChg chg="del">
          <ac:chgData name="Prashil Kumar" userId="e505b7d3-15db-4189-9e2f-5a740fc1bbaf" providerId="ADAL" clId="{9DB5F1D7-08CA-4941-A7B8-CB14B42A1D43}" dt="2026-08-27T23:36:22.979" v="202" actId="478"/>
          <ac:spMkLst>
            <pc:docMk/>
            <pc:sldMk cId="0" sldId="264"/>
            <ac:spMk id="11" creationId="{00000000-0000-0000-0000-000000000000}"/>
          </ac:spMkLst>
        </pc:spChg>
        <pc:spChg chg="del mod">
          <ac:chgData name="Prashil Kumar" userId="e505b7d3-15db-4189-9e2f-5a740fc1bbaf" providerId="ADAL" clId="{9DB5F1D7-08CA-4941-A7B8-CB14B42A1D43}" dt="2026-08-27T23:36:22.979" v="202" actId="478"/>
          <ac:spMkLst>
            <pc:docMk/>
            <pc:sldMk cId="0" sldId="264"/>
            <ac:spMk id="12" creationId="{00000000-0000-0000-0000-000000000000}"/>
          </ac:spMkLst>
        </pc:spChg>
        <pc:spChg chg="del">
          <ac:chgData name="Prashil Kumar" userId="e505b7d3-15db-4189-9e2f-5a740fc1bbaf" providerId="ADAL" clId="{9DB5F1D7-08CA-4941-A7B8-CB14B42A1D43}" dt="2026-08-27T23:36:25.223" v="203" actId="478"/>
          <ac:spMkLst>
            <pc:docMk/>
            <pc:sldMk cId="0" sldId="264"/>
            <ac:spMk id="13" creationId="{00000000-0000-0000-0000-000000000000}"/>
          </ac:spMkLst>
        </pc:spChg>
        <pc:spChg chg="del mod">
          <ac:chgData name="Prashil Kumar" userId="e505b7d3-15db-4189-9e2f-5a740fc1bbaf" providerId="ADAL" clId="{9DB5F1D7-08CA-4941-A7B8-CB14B42A1D43}" dt="2026-08-27T23:36:22.979" v="202" actId="478"/>
          <ac:spMkLst>
            <pc:docMk/>
            <pc:sldMk cId="0" sldId="264"/>
            <ac:spMk id="14" creationId="{00000000-0000-0000-0000-000000000000}"/>
          </ac:spMkLst>
        </pc:spChg>
        <pc:spChg chg="del">
          <ac:chgData name="Prashil Kumar" userId="e505b7d3-15db-4189-9e2f-5a740fc1bbaf" providerId="ADAL" clId="{9DB5F1D7-08CA-4941-A7B8-CB14B42A1D43}" dt="2026-08-27T23:36:22.979" v="202" actId="478"/>
          <ac:spMkLst>
            <pc:docMk/>
            <pc:sldMk cId="0" sldId="264"/>
            <ac:spMk id="15" creationId="{00000000-0000-0000-0000-000000000000}"/>
          </ac:spMkLst>
        </pc:spChg>
        <pc:spChg chg="del mod">
          <ac:chgData name="Prashil Kumar" userId="e505b7d3-15db-4189-9e2f-5a740fc1bbaf" providerId="ADAL" clId="{9DB5F1D7-08CA-4941-A7B8-CB14B42A1D43}" dt="2026-08-27T23:36:22.979" v="202" actId="478"/>
          <ac:spMkLst>
            <pc:docMk/>
            <pc:sldMk cId="0" sldId="264"/>
            <ac:spMk id="16" creationId="{00000000-0000-0000-0000-000000000000}"/>
          </ac:spMkLst>
        </pc:spChg>
        <pc:picChg chg="add">
          <ac:chgData name="Prashil Kumar" userId="e505b7d3-15db-4189-9e2f-5a740fc1bbaf" providerId="ADAL" clId="{9DB5F1D7-08CA-4941-A7B8-CB14B42A1D43}" dt="2026-08-27T23:37:45.095" v="205" actId="26606"/>
          <ac:picMkLst>
            <pc:docMk/>
            <pc:sldMk cId="0" sldId="264"/>
            <ac:picMk id="9" creationId="{00000000-0000-0000-0000-000000000000}"/>
          </ac:picMkLst>
        </pc:picChg>
      </pc:sldChg>
      <pc:sldChg chg="addSp modSp add del mod ord">
        <pc:chgData name="Prashil Kumar" userId="e505b7d3-15db-4189-9e2f-5a740fc1bbaf" providerId="ADAL" clId="{9DB5F1D7-08CA-4941-A7B8-CB14B42A1D43}" dt="2026-08-27T23:59:06.739" v="246" actId="26606"/>
        <pc:sldMkLst>
          <pc:docMk/>
          <pc:sldMk cId="0" sldId="265"/>
        </pc:sldMkLst>
        <pc:spChg chg="mod">
          <ac:chgData name="Prashil Kumar" userId="e505b7d3-15db-4189-9e2f-5a740fc1bbaf" providerId="ADAL" clId="{9DB5F1D7-08CA-4941-A7B8-CB14B42A1D43}" dt="2026-08-27T23:53:35.412" v="244" actId="26606"/>
          <ac:spMkLst>
            <pc:docMk/>
            <pc:sldMk cId="0" sldId="265"/>
            <ac:spMk id="8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7T23:53:35.412" v="244" actId="26606"/>
          <ac:spMkLst>
            <pc:docMk/>
            <pc:sldMk cId="0" sldId="265"/>
            <ac:spMk id="9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7T23:53:35.412" v="244" actId="26606"/>
          <ac:spMkLst>
            <pc:docMk/>
            <pc:sldMk cId="0" sldId="265"/>
            <ac:spMk id="10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7T23:53:35.412" v="244" actId="26606"/>
          <ac:spMkLst>
            <pc:docMk/>
            <pc:sldMk cId="0" sldId="265"/>
            <ac:spMk id="11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7T23:53:35.412" v="244" actId="26606"/>
          <ac:spMkLst>
            <pc:docMk/>
            <pc:sldMk cId="0" sldId="265"/>
            <ac:spMk id="12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7T23:53:35.412" v="244" actId="26606"/>
          <ac:spMkLst>
            <pc:docMk/>
            <pc:sldMk cId="0" sldId="265"/>
            <ac:spMk id="13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7T23:53:35.412" v="244" actId="26606"/>
          <ac:spMkLst>
            <pc:docMk/>
            <pc:sldMk cId="0" sldId="265"/>
            <ac:spMk id="14" creationId="{00000000-0000-0000-0000-000000000000}"/>
          </ac:spMkLst>
        </pc:spChg>
        <pc:spChg chg="mod">
          <ac:chgData name="Prashil Kumar" userId="e505b7d3-15db-4189-9e2f-5a740fc1bbaf" providerId="ADAL" clId="{9DB5F1D7-08CA-4941-A7B8-CB14B42A1D43}" dt="2026-08-27T23:59:06.739" v="246" actId="26606"/>
          <ac:spMkLst>
            <pc:docMk/>
            <pc:sldMk cId="0" sldId="265"/>
            <ac:spMk id="15" creationId="{00000000-0000-0000-0000-000000000000}"/>
          </ac:spMkLst>
        </pc:spChg>
        <pc:spChg chg="add">
          <ac:chgData name="Prashil Kumar" userId="e505b7d3-15db-4189-9e2f-5a740fc1bbaf" providerId="ADAL" clId="{9DB5F1D7-08CA-4941-A7B8-CB14B42A1D43}" dt="2026-08-27T23:53:35.412" v="244" actId="26606"/>
          <ac:spMkLst>
            <pc:docMk/>
            <pc:sldMk cId="0" sldId="265"/>
            <ac:spMk id="16" creationId="{00000000-0000-0000-0000-000000000000}"/>
          </ac:spMkLst>
        </pc:spChg>
        <pc:spChg chg="add mod">
          <ac:chgData name="Prashil Kumar" userId="e505b7d3-15db-4189-9e2f-5a740fc1bbaf" providerId="ADAL" clId="{9DB5F1D7-08CA-4941-A7B8-CB14B42A1D43}" dt="2026-08-27T23:59:06.739" v="246" actId="26606"/>
          <ac:spMkLst>
            <pc:docMk/>
            <pc:sldMk cId="0" sldId="265"/>
            <ac:spMk id="17" creationId="{00000000-0000-0000-0000-000000000000}"/>
          </ac:spMkLst>
        </pc:spChg>
      </pc:sldChg>
      <pc:sldChg chg="add del">
        <pc:chgData name="Prashil Kumar" userId="e505b7d3-15db-4189-9e2f-5a740fc1bbaf" providerId="ADAL" clId="{9DB5F1D7-08CA-4941-A7B8-CB14B42A1D43}" dt="2026-08-26T09:40:13.896" v="99" actId="26606"/>
        <pc:sldMkLst>
          <pc:docMk/>
          <pc:sldMk cId="0" sldId="266"/>
        </pc:sldMkLst>
      </pc:sldChg>
      <pc:sldChg chg="delSp modSp add mod">
        <pc:chgData name="Prashil Kumar" userId="e505b7d3-15db-4189-9e2f-5a740fc1bbaf" providerId="ADAL" clId="{9DB5F1D7-08CA-4941-A7B8-CB14B42A1D43}" dt="2026-08-27T23:38:57.801" v="208" actId="26606"/>
        <pc:sldMkLst>
          <pc:docMk/>
          <pc:sldMk cId="452892840" sldId="267"/>
        </pc:sldMkLst>
        <pc:spChg chg="del">
          <ac:chgData name="Prashil Kumar" userId="e505b7d3-15db-4189-9e2f-5a740fc1bbaf" providerId="ADAL" clId="{9DB5F1D7-08CA-4941-A7B8-CB14B42A1D43}" dt="2026-08-27T23:38:05.339" v="206" actId="478"/>
          <ac:spMkLst>
            <pc:docMk/>
            <pc:sldMk cId="452892840" sldId="267"/>
            <ac:spMk id="7" creationId="{DA166396-C832-75C3-FE08-6651B638758C}"/>
          </ac:spMkLst>
        </pc:spChg>
        <pc:spChg chg="mod">
          <ac:chgData name="Prashil Kumar" userId="e505b7d3-15db-4189-9e2f-5a740fc1bbaf" providerId="ADAL" clId="{9DB5F1D7-08CA-4941-A7B8-CB14B42A1D43}" dt="2026-08-27T23:38:11.438" v="207" actId="1076"/>
          <ac:spMkLst>
            <pc:docMk/>
            <pc:sldMk cId="452892840" sldId="267"/>
            <ac:spMk id="8" creationId="{F3806224-46F8-ECDD-9352-0B681C2FFF88}"/>
          </ac:spMkLst>
        </pc:spChg>
        <pc:spChg chg="mod">
          <ac:chgData name="Prashil Kumar" userId="e505b7d3-15db-4189-9e2f-5a740fc1bbaf" providerId="ADAL" clId="{9DB5F1D7-08CA-4941-A7B8-CB14B42A1D43}" dt="2026-08-27T23:38:57.801" v="208" actId="26606"/>
          <ac:spMkLst>
            <pc:docMk/>
            <pc:sldMk cId="452892840" sldId="267"/>
            <ac:spMk id="9" creationId="{CAC65291-0294-2C03-50EC-2E15C7D1E76F}"/>
          </ac:spMkLst>
        </pc:spChg>
        <pc:spChg chg="mod">
          <ac:chgData name="Prashil Kumar" userId="e505b7d3-15db-4189-9e2f-5a740fc1bbaf" providerId="ADAL" clId="{9DB5F1D7-08CA-4941-A7B8-CB14B42A1D43}" dt="2026-08-27T23:38:57.801" v="208" actId="26606"/>
          <ac:spMkLst>
            <pc:docMk/>
            <pc:sldMk cId="452892840" sldId="267"/>
            <ac:spMk id="10" creationId="{DD74FE8F-E35D-78E5-2DA7-6A21431A66D8}"/>
          </ac:spMkLst>
        </pc:spChg>
        <pc:spChg chg="mod">
          <ac:chgData name="Prashil Kumar" userId="e505b7d3-15db-4189-9e2f-5a740fc1bbaf" providerId="ADAL" clId="{9DB5F1D7-08CA-4941-A7B8-CB14B42A1D43}" dt="2026-08-27T23:38:57.801" v="208" actId="26606"/>
          <ac:spMkLst>
            <pc:docMk/>
            <pc:sldMk cId="452892840" sldId="267"/>
            <ac:spMk id="11" creationId="{1702BC70-E0F9-1D69-8CEC-557CA61B8424}"/>
          </ac:spMkLst>
        </pc:spChg>
        <pc:spChg chg="mod">
          <ac:chgData name="Prashil Kumar" userId="e505b7d3-15db-4189-9e2f-5a740fc1bbaf" providerId="ADAL" clId="{9DB5F1D7-08CA-4941-A7B8-CB14B42A1D43}" dt="2026-08-27T23:38:57.801" v="208" actId="26606"/>
          <ac:spMkLst>
            <pc:docMk/>
            <pc:sldMk cId="452892840" sldId="267"/>
            <ac:spMk id="12" creationId="{D5BA6480-B0F5-08FF-1715-2655F3991FA9}"/>
          </ac:spMkLst>
        </pc:spChg>
        <pc:spChg chg="mod">
          <ac:chgData name="Prashil Kumar" userId="e505b7d3-15db-4189-9e2f-5a740fc1bbaf" providerId="ADAL" clId="{9DB5F1D7-08CA-4941-A7B8-CB14B42A1D43}" dt="2026-08-27T23:38:57.801" v="208" actId="26606"/>
          <ac:spMkLst>
            <pc:docMk/>
            <pc:sldMk cId="452892840" sldId="267"/>
            <ac:spMk id="13" creationId="{CAEDE388-8D80-1B08-9FEA-2BC4C7748FC6}"/>
          </ac:spMkLst>
        </pc:spChg>
        <pc:spChg chg="mod">
          <ac:chgData name="Prashil Kumar" userId="e505b7d3-15db-4189-9e2f-5a740fc1bbaf" providerId="ADAL" clId="{9DB5F1D7-08CA-4941-A7B8-CB14B42A1D43}" dt="2026-08-27T23:38:57.801" v="208" actId="26606"/>
          <ac:spMkLst>
            <pc:docMk/>
            <pc:sldMk cId="452892840" sldId="267"/>
            <ac:spMk id="14" creationId="{C4569FB2-54C0-0F18-7DB6-0FE18F88C4EF}"/>
          </ac:spMkLst>
        </pc:spChg>
        <pc:spChg chg="mod">
          <ac:chgData name="Prashil Kumar" userId="e505b7d3-15db-4189-9e2f-5a740fc1bbaf" providerId="ADAL" clId="{9DB5F1D7-08CA-4941-A7B8-CB14B42A1D43}" dt="2026-08-27T23:38:57.801" v="208" actId="26606"/>
          <ac:spMkLst>
            <pc:docMk/>
            <pc:sldMk cId="452892840" sldId="267"/>
            <ac:spMk id="15" creationId="{2D40AC77-995B-DF8B-3ED4-BD113E44BB08}"/>
          </ac:spMkLst>
        </pc:spChg>
        <pc:spChg chg="mod">
          <ac:chgData name="Prashil Kumar" userId="e505b7d3-15db-4189-9e2f-5a740fc1bbaf" providerId="ADAL" clId="{9DB5F1D7-08CA-4941-A7B8-CB14B42A1D43}" dt="2026-08-27T23:38:57.801" v="208" actId="26606"/>
          <ac:spMkLst>
            <pc:docMk/>
            <pc:sldMk cId="452892840" sldId="267"/>
            <ac:spMk id="16" creationId="{94C71A8F-B618-1A2C-2027-7B7EDAEA292E}"/>
          </ac:spMkLst>
        </pc:spChg>
      </pc:sldChg>
      <pc:sldChg chg="addSp delSp modSp add mod">
        <pc:chgData name="Prashil Kumar" userId="e505b7d3-15db-4189-9e2f-5a740fc1bbaf" providerId="ADAL" clId="{9DB5F1D7-08CA-4941-A7B8-CB14B42A1D43}" dt="2026-08-27T23:45:05.389" v="241" actId="732"/>
        <pc:sldMkLst>
          <pc:docMk/>
          <pc:sldMk cId="3896062246" sldId="268"/>
        </pc:sldMkLst>
        <pc:spChg chg="mod">
          <ac:chgData name="Prashil Kumar" userId="e505b7d3-15db-4189-9e2f-5a740fc1bbaf" providerId="ADAL" clId="{9DB5F1D7-08CA-4941-A7B8-CB14B42A1D43}" dt="2026-08-27T23:40:17.613" v="238" actId="20577"/>
          <ac:spMkLst>
            <pc:docMk/>
            <pc:sldMk cId="3896062246" sldId="268"/>
            <ac:spMk id="7" creationId="{08E29CA4-6703-66B2-F7C3-1D9123E26471}"/>
          </ac:spMkLst>
        </pc:spChg>
        <pc:picChg chg="add mod modCrop">
          <ac:chgData name="Prashil Kumar" userId="e505b7d3-15db-4189-9e2f-5a740fc1bbaf" providerId="ADAL" clId="{9DB5F1D7-08CA-4941-A7B8-CB14B42A1D43}" dt="2026-08-27T23:45:05.389" v="241" actId="732"/>
          <ac:picMkLst>
            <pc:docMk/>
            <pc:sldMk cId="3896062246" sldId="268"/>
            <ac:picMk id="8" creationId="{00000000-0000-0000-0000-000000000000}"/>
          </ac:picMkLst>
        </pc:picChg>
        <pc:picChg chg="del">
          <ac:chgData name="Prashil Kumar" userId="e505b7d3-15db-4189-9e2f-5a740fc1bbaf" providerId="ADAL" clId="{9DB5F1D7-08CA-4941-A7B8-CB14B42A1D43}" dt="2026-08-27T23:40:08.622" v="210" actId="478"/>
          <ac:picMkLst>
            <pc:docMk/>
            <pc:sldMk cId="3896062246" sldId="268"/>
            <ac:picMk id="8" creationId="{FC135FA9-45E2-DF5E-6765-162819A7B1A1}"/>
          </ac:picMkLst>
        </pc:picChg>
      </pc:sldChg>
      <pc:sldMasterChg chg="add addSldLayout delSldLayout modSldLayout sldLayoutOrd">
        <pc:chgData name="Prashil Kumar" userId="e505b7d3-15db-4189-9e2f-5a740fc1bbaf" providerId="ADAL" clId="{9DB5F1D7-08CA-4941-A7B8-CB14B42A1D43}" dt="2026-08-25T04:27:39.166" v="1" actId="26606"/>
        <pc:sldMasterMkLst>
          <pc:docMk/>
          <pc:sldMasterMk cId="0" sldId="2147483648"/>
        </pc:sldMasterMkLst>
        <pc:sldLayoutChg chg="add">
          <pc:chgData name="Prashil Kumar" userId="e505b7d3-15db-4189-9e2f-5a740fc1bbaf" providerId="ADAL" clId="{9DB5F1D7-08CA-4941-A7B8-CB14B42A1D43}" dt="2026-08-25T04:27:39.166" v="1" actId="26606"/>
          <pc:sldLayoutMkLst>
            <pc:docMk/>
            <pc:sldMasterMk cId="0" sldId="2147483648"/>
            <pc:sldLayoutMk cId="0" sldId="2147483649"/>
          </pc:sldLayoutMkLst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854557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15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htmlgen-assets/afb6821a-8382-400d-94cf-a4b16be5ce84/3c748eae522f4c59.jpg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0" y="0"/>
            <a:ext cx="12161520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8205216" cy="6858000"/>
          </a:xfrm>
          <a:prstGeom prst="rect">
            <a:avLst/>
          </a:prstGeom>
          <a:solidFill>
            <a:srgbClr val="0B1533">
              <a:alpha val="88000"/>
            </a:srgbClr>
          </a:solidFill>
          <a:ln/>
        </p:spPr>
        <p:txBody>
          <a:bodyPr/>
          <a:lstStyle/>
          <a:p>
            <a:endParaRPr lang="en-FJ"/>
          </a:p>
        </p:txBody>
      </p:sp>
      <p:sp>
        <p:nvSpPr>
          <p:cNvPr id="4" name="Shape 1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en-FJ"/>
          </a:p>
        </p:txBody>
      </p:sp>
      <p:sp>
        <p:nvSpPr>
          <p:cNvPr id="10" name="Text 6"/>
          <p:cNvSpPr/>
          <p:nvPr/>
        </p:nvSpPr>
        <p:spPr>
          <a:xfrm>
            <a:off x="685800" y="1965960"/>
            <a:ext cx="6885432" cy="1691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ts val="46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AI-ENABLED</a:t>
            </a:r>
            <a:endParaRPr lang="en-US" sz="5400" dirty="0"/>
          </a:p>
          <a:p>
            <a:pPr marL="0" indent="0">
              <a:lnSpc>
                <a:spcPts val="4600"/>
              </a:lnSpc>
              <a:buNone/>
            </a:pPr>
            <a:r>
              <a:rPr lang="en-US" sz="5400" dirty="0">
                <a:solidFill>
                  <a:srgbClr val="FFFFFF"/>
                </a:solidFill>
                <a:latin typeface="Arial Black" pitchFamily="34" charset="0"/>
                <a:ea typeface="Arial Black" pitchFamily="34" charset="-122"/>
                <a:cs typeface="Arial Black" pitchFamily="34" charset="-120"/>
              </a:rPr>
              <a:t>CYBER THREATS</a:t>
            </a:r>
            <a:endParaRPr lang="en-US" sz="5400" dirty="0"/>
          </a:p>
        </p:txBody>
      </p:sp>
      <p:sp>
        <p:nvSpPr>
          <p:cNvPr id="11" name="Text 7"/>
          <p:cNvSpPr/>
          <p:nvPr/>
        </p:nvSpPr>
        <p:spPr>
          <a:xfrm>
            <a:off x="691896" y="3589020"/>
            <a:ext cx="9640824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dirty="0">
                <a:solidFill>
                  <a:srgbClr val="D9E6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Pacific's Growing Invisible Attack Surface</a:t>
            </a:r>
            <a:endParaRPr lang="en-US" sz="3200" dirty="0"/>
          </a:p>
        </p:txBody>
      </p:sp>
      <p:sp>
        <p:nvSpPr>
          <p:cNvPr id="12" name="Shape 8"/>
          <p:cNvSpPr/>
          <p:nvPr/>
        </p:nvSpPr>
        <p:spPr>
          <a:xfrm>
            <a:off x="685800" y="4892040"/>
            <a:ext cx="2377440" cy="45720"/>
          </a:xfrm>
          <a:prstGeom prst="rect">
            <a:avLst/>
          </a:prstGeom>
          <a:solidFill>
            <a:srgbClr val="22D3EE"/>
          </a:solidFill>
          <a:ln/>
        </p:spPr>
        <p:txBody>
          <a:bodyPr/>
          <a:lstStyle/>
          <a:p>
            <a:endParaRPr lang="en-FJ"/>
          </a:p>
        </p:txBody>
      </p:sp>
      <p:sp>
        <p:nvSpPr>
          <p:cNvPr id="13" name="Text 9"/>
          <p:cNvSpPr/>
          <p:nvPr/>
        </p:nvSpPr>
        <p:spPr>
          <a:xfrm>
            <a:off x="685800" y="5074920"/>
            <a:ext cx="6400800" cy="8686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Prashil Kumar</a:t>
            </a:r>
            <a:endParaRPr lang="en-US" sz="3600" dirty="0"/>
          </a:p>
          <a:p>
            <a:pPr marL="0" indent="0">
              <a:buNone/>
            </a:pPr>
            <a:r>
              <a:rPr lang="en-US" sz="2400" dirty="0">
                <a:solidFill>
                  <a:srgbClr val="8FA3C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CEO / CISO — CYBER ACADS</a:t>
            </a:r>
            <a:endParaRPr lang="en-US" sz="3600" dirty="0"/>
          </a:p>
        </p:txBody>
      </p:sp>
      <p:pic>
        <p:nvPicPr>
          <p:cNvPr id="15" name="Picture 14" descr="cyberacads_logo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799" y="429546"/>
            <a:ext cx="4295955" cy="119351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5103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48640" y="502920"/>
            <a:ext cx="146304" cy="77724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868680" y="599152"/>
            <a:ext cx="8046720" cy="584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800" b="0">
                <a:solidFill>
                  <a:srgbClr val="FFFFFF"/>
                </a:solidFill>
                <a:latin typeface="Amasis MT Pro Black" panose="02040A04050005020304" pitchFamily="18" charset="0"/>
              </a:rPr>
              <a:t>THE REALITY ON GROUND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1691640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1744271"/>
            <a:ext cx="969264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0">
                <a:solidFill>
                  <a:srgbClr val="FFFFFF"/>
                </a:solidFill>
                <a:latin typeface="Amasis MT Pro Black" panose="020F0502020204030204" pitchFamily="18" charset="0"/>
              </a:rPr>
              <a:t>One Role, Many Hats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496312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548943"/>
            <a:ext cx="969264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dirty="0">
                <a:solidFill>
                  <a:srgbClr val="FFFFFF"/>
                </a:solidFill>
                <a:latin typeface="Amasis MT Pro Black" panose="020F0502020204030204" pitchFamily="18" charset="0"/>
              </a:rPr>
              <a:t>Budget</a:t>
            </a:r>
            <a:r>
              <a:rPr sz="3000" b="0" dirty="0">
                <a:solidFill>
                  <a:srgbClr val="FFFFFF"/>
                </a:solidFill>
                <a:latin typeface="Amasis MT Pro Black"/>
              </a:rPr>
              <a:t> </a:t>
            </a:r>
            <a:r>
              <a:rPr sz="3000" dirty="0">
                <a:solidFill>
                  <a:srgbClr val="FFFFFF"/>
                </a:solidFill>
                <a:latin typeface="Amasis MT Pro Black" panose="020F0502020204030204" pitchFamily="18" charset="0"/>
              </a:rPr>
              <a:t>Limitations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3300984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353615"/>
            <a:ext cx="969264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>
                <a:solidFill>
                  <a:srgbClr val="FFFFFF"/>
                </a:solidFill>
                <a:latin typeface="Amasis MT Pro Black" panose="02040A04050005020304" pitchFamily="18" charset="0"/>
              </a:rPr>
              <a:t>Cybersecurity</a:t>
            </a:r>
            <a:r>
              <a:rPr sz="3000" b="0">
                <a:solidFill>
                  <a:srgbClr val="FFFFFF"/>
                </a:solidFill>
                <a:latin typeface="Amasis MT Pro Black"/>
              </a:rPr>
              <a:t> is IT's Problem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4105656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4158287"/>
            <a:ext cx="969264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0">
                <a:solidFill>
                  <a:srgbClr val="FFFFFF"/>
                </a:solidFill>
                <a:latin typeface="Amasis MT Pro Black" panose="02040A04050005020304" pitchFamily="18" charset="0"/>
              </a:rPr>
              <a:t>Migration / Loss of Skilled Resources</a:t>
            </a:r>
          </a:p>
        </p:txBody>
      </p:sp>
      <p:sp>
        <p:nvSpPr>
          <p:cNvPr id="16" name="Oval 15"/>
          <p:cNvSpPr/>
          <p:nvPr/>
        </p:nvSpPr>
        <p:spPr>
          <a:xfrm>
            <a:off x="3959352" y="4937760"/>
            <a:ext cx="566928" cy="566928"/>
          </a:xfrm>
          <a:prstGeom prst="ellipse">
            <a:avLst/>
          </a:prstGeom>
          <a:solidFill>
            <a:srgbClr val="3DDC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0B1533"/>
                </a:solidFill>
                <a:latin typeface="Calibri"/>
              </a:rPr>
              <a:t>✓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962959"/>
            <a:ext cx="210312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0">
                <a:solidFill>
                  <a:srgbClr val="3DDC97"/>
                </a:solidFill>
                <a:latin typeface="Amasis MT Pro Black" panose="02040A04050005020304" pitchFamily="18" charset="0"/>
              </a:rPr>
              <a:t>Practices</a:t>
            </a:r>
          </a:p>
        </p:txBody>
      </p:sp>
      <p:sp>
        <p:nvSpPr>
          <p:cNvPr id="18" name="Oval 17"/>
          <p:cNvSpPr/>
          <p:nvPr/>
        </p:nvSpPr>
        <p:spPr>
          <a:xfrm>
            <a:off x="8348472" y="4961025"/>
            <a:ext cx="566928" cy="566928"/>
          </a:xfrm>
          <a:prstGeom prst="ellipse">
            <a:avLst/>
          </a:prstGeom>
          <a:solidFill>
            <a:srgbClr val="FF5C5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200" b="1">
                <a:solidFill>
                  <a:srgbClr val="0B1533"/>
                </a:solidFill>
                <a:latin typeface="Calibri"/>
              </a:rPr>
              <a:t>✕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5017823"/>
            <a:ext cx="329184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b="0">
                <a:solidFill>
                  <a:srgbClr val="FF5C5C"/>
                </a:solidFill>
                <a:latin typeface="Amasis MT Pro Black" panose="02040A04050005020304" pitchFamily="18" charset="0"/>
              </a:rPr>
              <a:t>Documentation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1506C6F-0EAF-A0EA-70A5-7FDA2D6B6E37}"/>
              </a:ext>
            </a:extLst>
          </p:cNvPr>
          <p:cNvSpPr/>
          <p:nvPr/>
        </p:nvSpPr>
        <p:spPr>
          <a:xfrm>
            <a:off x="868680" y="4882896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sz="2000" b="1">
                <a:solidFill>
                  <a:srgbClr val="0B1533"/>
                </a:solidFill>
                <a:latin typeface="Arial Black"/>
              </a:rPr>
              <a:t>5</a:t>
            </a:r>
            <a:endParaRPr sz="2000" b="1">
              <a:solidFill>
                <a:srgbClr val="0B1533"/>
              </a:solidFill>
              <a:latin typeface="Arial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be4c62a52574f3f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55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40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2651760"/>
            <a:ext cx="10515600" cy="15544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6600" dirty="0">
                <a:solidFill>
                  <a:srgbClr val="FFFFFF"/>
                </a:solidFill>
                <a:latin typeface="Amasis MT Pro Black"/>
              </a:rPr>
              <a:t>ATTACKERS DON'T CARE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d74a713c2615461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8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" y="502920"/>
            <a:ext cx="146304" cy="77724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40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5486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800">
                <a:solidFill>
                  <a:srgbClr val="FFFFFF"/>
                </a:solidFill>
                <a:latin typeface="Amasis MT Pro Black"/>
              </a:rPr>
              <a:t>NAVIGATE THE CHALLENGE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1842516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 dirty="0">
                <a:solidFill>
                  <a:srgbClr val="0B1533"/>
                </a:solidFill>
                <a:latin typeface="Arial Black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1787759"/>
            <a:ext cx="9509760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dirty="0">
                <a:solidFill>
                  <a:srgbClr val="FFFFFF"/>
                </a:solidFill>
                <a:latin typeface="Amasis MT Pro Black"/>
              </a:rPr>
              <a:t>Prioritize According to Business Risks and Strategy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788921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839319"/>
            <a:ext cx="9509760" cy="92333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dirty="0">
                <a:solidFill>
                  <a:srgbClr val="FFFFFF"/>
                </a:solidFill>
                <a:latin typeface="Amasis MT Pro Black"/>
              </a:rPr>
              <a:t>Understand and Act per Current Threat Landscape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4016447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4121710"/>
            <a:ext cx="950976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dirty="0">
                <a:solidFill>
                  <a:srgbClr val="FFFFFF"/>
                </a:solidFill>
                <a:latin typeface="Amasis MT Pro Black"/>
              </a:rPr>
              <a:t>Communicate Risks to Executives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5068008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5173271"/>
            <a:ext cx="950976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3000" dirty="0">
                <a:solidFill>
                  <a:srgbClr val="FFFFFF"/>
                </a:solidFill>
                <a:latin typeface="Amasis MT Pro Black"/>
              </a:rPr>
              <a:t>Rome wasn’t built in a DAY!!</a:t>
            </a:r>
            <a:endParaRPr sz="3000" dirty="0">
              <a:solidFill>
                <a:srgbClr val="FFFFFF"/>
              </a:solidFill>
              <a:latin typeface="Amasis MT Pro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6e1710bc481420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40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2377440"/>
            <a:ext cx="10515600" cy="2103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4600">
                <a:solidFill>
                  <a:srgbClr val="22D3EE"/>
                </a:solidFill>
                <a:latin typeface="Amasis MT Pro Black"/>
              </a:rPr>
              <a:t>AI RISKS</a:t>
            </a:r>
          </a:p>
          <a:p>
            <a:pPr algn="ctr"/>
            <a:r>
              <a:rPr sz="5800">
                <a:solidFill>
                  <a:srgbClr val="FFFFFF"/>
                </a:solidFill>
                <a:latin typeface="Amasis MT Pro Black"/>
              </a:rPr>
              <a:t>AI-POWERED EXPLOITATION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" y="502920"/>
            <a:ext cx="146304" cy="77724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40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5486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800">
                <a:solidFill>
                  <a:srgbClr val="FFFFFF"/>
                </a:solidFill>
                <a:latin typeface="Amasis MT Pro Black"/>
              </a:rPr>
              <a:t>WORK SMARTER NOT HARDER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234440"/>
            <a:ext cx="1042416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dirty="0">
                <a:solidFill>
                  <a:srgbClr val="22D3EE"/>
                </a:solidFill>
                <a:latin typeface="Amasis MT Pro Black"/>
              </a:rPr>
              <a:t>REDUCE YOUR ATTACK SURFACE</a:t>
            </a:r>
          </a:p>
        </p:txBody>
      </p:sp>
      <p:pic>
        <p:nvPicPr>
          <p:cNvPr id="9" name="Picture 8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31300" y="2057400"/>
            <a:ext cx="8729094" cy="443484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5F409-91C2-86DD-1DB7-38A82026F1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eg">
            <a:extLst>
              <a:ext uri="{FF2B5EF4-FFF2-40B4-BE49-F238E27FC236}">
                <a16:creationId xmlns:a16="http://schemas.microsoft.com/office/drawing/2014/main" id="{0ABE5DA5-B039-9860-7A1F-0B67E09872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C0F190E-7691-8AAF-0F3E-ED3C860A1B42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3877FDB-6A3F-39CC-77AC-020701852D27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F0F5027-E4AB-0456-107F-F631508995E2}"/>
              </a:ext>
            </a:extLst>
          </p:cNvPr>
          <p:cNvSpPr/>
          <p:nvPr/>
        </p:nvSpPr>
        <p:spPr>
          <a:xfrm>
            <a:off x="548640" y="502920"/>
            <a:ext cx="146304" cy="77724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A1CFB16E-8E69-B236-9F64-E8217D987C7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4007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806224-46F8-ECDD-9352-0B681C2FFF88}"/>
              </a:ext>
            </a:extLst>
          </p:cNvPr>
          <p:cNvSpPr txBox="1"/>
          <p:nvPr/>
        </p:nvSpPr>
        <p:spPr>
          <a:xfrm>
            <a:off x="822960" y="515135"/>
            <a:ext cx="1042416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400" dirty="0">
                <a:solidFill>
                  <a:srgbClr val="22D3EE"/>
                </a:solidFill>
                <a:latin typeface="Amasis MT Pro Black"/>
              </a:rPr>
              <a:t>REDUCE YOUR ATTACK SURFACE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CAC65291-0294-2C03-50EC-2E15C7D1E76F}"/>
              </a:ext>
            </a:extLst>
          </p:cNvPr>
          <p:cNvSpPr/>
          <p:nvPr/>
        </p:nvSpPr>
        <p:spPr>
          <a:xfrm>
            <a:off x="1600200" y="1645920"/>
            <a:ext cx="502920" cy="502920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0B1533"/>
                </a:solidFill>
                <a:latin typeface="Arial Black"/>
              </a:rPr>
              <a:t>1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74FE8F-E35D-78E5-2DA7-6A21431A66D8}"/>
              </a:ext>
            </a:extLst>
          </p:cNvPr>
          <p:cNvSpPr txBox="1"/>
          <p:nvPr/>
        </p:nvSpPr>
        <p:spPr>
          <a:xfrm>
            <a:off x="2377440" y="1671119"/>
            <a:ext cx="886968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3000" dirty="0">
                <a:solidFill>
                  <a:srgbClr val="FFFFFF"/>
                </a:solidFill>
                <a:latin typeface="Amasis MT Pro Black"/>
              </a:rPr>
              <a:t>Decommission Legacy OS / Services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702BC70-E0F9-1D69-8CEC-557CA61B8424}"/>
              </a:ext>
            </a:extLst>
          </p:cNvPr>
          <p:cNvSpPr/>
          <p:nvPr/>
        </p:nvSpPr>
        <p:spPr>
          <a:xfrm>
            <a:off x="1600200" y="2514600"/>
            <a:ext cx="502920" cy="502920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0B1533"/>
                </a:solidFill>
                <a:latin typeface="Arial Black"/>
              </a:rPr>
              <a:t>2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BA6480-B0F5-08FF-1715-2655F3991FA9}"/>
              </a:ext>
            </a:extLst>
          </p:cNvPr>
          <p:cNvSpPr txBox="1"/>
          <p:nvPr/>
        </p:nvSpPr>
        <p:spPr>
          <a:xfrm>
            <a:off x="2377440" y="2539799"/>
            <a:ext cx="886968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3000" dirty="0">
                <a:solidFill>
                  <a:srgbClr val="FFFFFF"/>
                </a:solidFill>
                <a:latin typeface="Amasis MT Pro Black"/>
              </a:rPr>
              <a:t>Geo-block</a:t>
            </a:r>
            <a:endParaRPr sz="2800" dirty="0">
              <a:solidFill>
                <a:srgbClr val="FFFFFF"/>
              </a:solidFill>
              <a:latin typeface="Amasis MT Pro Black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CAEDE388-8D80-1B08-9FEA-2BC4C7748FC6}"/>
              </a:ext>
            </a:extLst>
          </p:cNvPr>
          <p:cNvSpPr/>
          <p:nvPr/>
        </p:nvSpPr>
        <p:spPr>
          <a:xfrm>
            <a:off x="1600200" y="3383279"/>
            <a:ext cx="502920" cy="502920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0B1533"/>
                </a:solidFill>
                <a:latin typeface="Arial Black"/>
              </a:rPr>
              <a:t>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4569FB2-54C0-0F18-7DB6-0FE18F88C4EF}"/>
              </a:ext>
            </a:extLst>
          </p:cNvPr>
          <p:cNvSpPr txBox="1"/>
          <p:nvPr/>
        </p:nvSpPr>
        <p:spPr>
          <a:xfrm>
            <a:off x="2377440" y="3408479"/>
            <a:ext cx="886968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3000" dirty="0">
                <a:solidFill>
                  <a:srgbClr val="FFFFFF"/>
                </a:solidFill>
                <a:latin typeface="Amasis MT Pro Black"/>
              </a:rPr>
              <a:t>Consolidate Vendors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D40AC77-995B-DF8B-3ED4-BD113E44BB08}"/>
              </a:ext>
            </a:extLst>
          </p:cNvPr>
          <p:cNvSpPr/>
          <p:nvPr/>
        </p:nvSpPr>
        <p:spPr>
          <a:xfrm>
            <a:off x="1600200" y="4251959"/>
            <a:ext cx="502920" cy="502920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rgbClr val="0B1533"/>
                </a:solidFill>
                <a:latin typeface="Arial Black"/>
              </a:rPr>
              <a:t>4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4C71A8F-B618-1A2C-2027-7B7EDAEA292E}"/>
              </a:ext>
            </a:extLst>
          </p:cNvPr>
          <p:cNvSpPr txBox="1"/>
          <p:nvPr/>
        </p:nvSpPr>
        <p:spPr>
          <a:xfrm>
            <a:off x="2377440" y="4277159"/>
            <a:ext cx="886968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3000" dirty="0">
                <a:solidFill>
                  <a:srgbClr val="FFFFFF"/>
                </a:solidFill>
                <a:latin typeface="Amasis MT Pro Black"/>
              </a:rPr>
              <a:t>Reduce Internet-Facing Environments</a:t>
            </a:r>
          </a:p>
        </p:txBody>
      </p:sp>
    </p:spTree>
    <p:extLst>
      <p:ext uri="{BB962C8B-B14F-4D97-AF65-F5344CB8AC3E}">
        <p14:creationId xmlns:p14="http://schemas.microsoft.com/office/powerpoint/2010/main" val="452892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" y="502920"/>
            <a:ext cx="146304" cy="77724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40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5486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3800">
                <a:solidFill>
                  <a:srgbClr val="FFFFFF"/>
                </a:solidFill>
                <a:latin typeface="Amasis MT Pro Black"/>
              </a:rPr>
              <a:t>GET AHEAD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1691640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1600200"/>
            <a:ext cx="950976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>
                <a:solidFill>
                  <a:srgbClr val="FFFFFF"/>
                </a:solidFill>
                <a:latin typeface="Amasis MT Pro Black"/>
              </a:rPr>
              <a:t>Run Continuous Attack Surface Scans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715768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624328"/>
            <a:ext cx="950976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>
                <a:solidFill>
                  <a:srgbClr val="FFFFFF"/>
                </a:solidFill>
                <a:latin typeface="Amasis MT Pro Black"/>
              </a:rPr>
              <a:t>Subscribe to Free / Cost-Effective Threat Intel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3739896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648456"/>
            <a:ext cx="9509760" cy="73866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>
                <a:solidFill>
                  <a:srgbClr val="FFFFFF"/>
                </a:solidFill>
                <a:latin typeface="Amasis MT Pro Black"/>
              </a:rPr>
              <a:t>Be Prepared for WHEN</a:t>
            </a:r>
          </a:p>
          <a:p>
            <a:pPr algn="l"/>
            <a:r>
              <a:rPr lang="en-US">
                <a:solidFill>
                  <a:srgbClr val="22D3EE"/>
                </a:solidFill>
                <a:latin typeface="Amasis MT Pro Black"/>
              </a:rPr>
              <a:t>IRP</a:t>
            </a:r>
            <a:r>
              <a:rPr sz="1800">
                <a:solidFill>
                  <a:srgbClr val="22D3EE"/>
                </a:solidFill>
                <a:latin typeface="Amasis MT Pro Black"/>
              </a:rPr>
              <a:t>  •  Immutable / Offline Backups  •  Tested BCP/DR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4764024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4770935"/>
            <a:ext cx="950976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3000">
                <a:solidFill>
                  <a:srgbClr val="FFFFFF"/>
                </a:solidFill>
                <a:latin typeface="Amasis MT Pro Black"/>
              </a:rPr>
              <a:t>Build Your Human Firewall</a:t>
            </a:r>
            <a:endParaRPr sz="3000">
              <a:solidFill>
                <a:srgbClr val="FFFFFF"/>
              </a:solidFill>
              <a:latin typeface="Amasis MT Pro Black"/>
            </a:endParaRPr>
          </a:p>
        </p:txBody>
      </p:sp>
      <p:sp>
        <p:nvSpPr>
          <p:cNvPr id="16" name="Oval 15"/>
          <p:cNvSpPr/>
          <p:nvPr/>
        </p:nvSpPr>
        <p:spPr>
          <a:xfrm>
            <a:off x="868680" y="5788152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5795063"/>
            <a:ext cx="9509760" cy="46166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lang="en-US" sz="3000">
                <a:solidFill>
                  <a:srgbClr val="FFFFFF"/>
                </a:solidFill>
                <a:latin typeface="Amasis MT Pro Black"/>
              </a:rPr>
              <a:t>Cyber Insurance</a:t>
            </a:r>
            <a:endParaRPr sz="3000">
              <a:solidFill>
                <a:srgbClr val="FFFFFF"/>
              </a:solidFill>
              <a:latin typeface="Amasis MT Pro Black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f7d37782b54db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400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22960" y="2377440"/>
            <a:ext cx="10515600" cy="21031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4600">
                <a:solidFill>
                  <a:srgbClr val="22D3EE"/>
                </a:solidFill>
                <a:latin typeface="Amasis MT Pro Black"/>
              </a:rPr>
              <a:t>AI RISKS</a:t>
            </a:r>
          </a:p>
          <a:p>
            <a:pPr algn="ctr"/>
            <a:r>
              <a:rPr sz="7200">
                <a:solidFill>
                  <a:srgbClr val="FFFFFF"/>
                </a:solidFill>
                <a:latin typeface="Amasis MT Pro Black"/>
              </a:rPr>
              <a:t>DATA LEAKAGE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e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" y="502920"/>
            <a:ext cx="146304" cy="77724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40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5486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sz="3800">
                <a:solidFill>
                  <a:srgbClr val="FFFFFF"/>
                </a:solidFill>
                <a:latin typeface="Amasis MT Pro Black"/>
              </a:rPr>
              <a:t>THE DEFAULT SETTINGS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73" y="1472184"/>
            <a:ext cx="10696404" cy="5193792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925487-859F-D460-4C59-E3E2B295EE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eg">
            <a:extLst>
              <a:ext uri="{FF2B5EF4-FFF2-40B4-BE49-F238E27FC236}">
                <a16:creationId xmlns:a16="http://schemas.microsoft.com/office/drawing/2014/main" id="{688E2DC6-3A2A-6E5C-054F-89F33C4882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A8C8BB18-9F58-B937-617C-89746DDADA48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8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B64996-3E34-A233-C1D6-41D9130EA834}"/>
              </a:ext>
            </a:extLst>
          </p:cNvPr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C931FE-A409-BC3A-EA98-04B37540A5EB}"/>
              </a:ext>
            </a:extLst>
          </p:cNvPr>
          <p:cNvSpPr/>
          <p:nvPr/>
        </p:nvSpPr>
        <p:spPr>
          <a:xfrm>
            <a:off x="548640" y="502920"/>
            <a:ext cx="146304" cy="77724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>
            <a:extLst>
              <a:ext uri="{FF2B5EF4-FFF2-40B4-BE49-F238E27FC236}">
                <a16:creationId xmlns:a16="http://schemas.microsoft.com/office/drawing/2014/main" id="{F063A9D5-99F0-5EF0-B489-8C7DC52985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400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E29CA4-6703-66B2-F7C3-1D9123E26471}"/>
              </a:ext>
            </a:extLst>
          </p:cNvPr>
          <p:cNvSpPr txBox="1"/>
          <p:nvPr/>
        </p:nvSpPr>
        <p:spPr>
          <a:xfrm>
            <a:off x="868680" y="599152"/>
            <a:ext cx="8046720" cy="584775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r>
              <a:rPr lang="en-US" sz="3800" dirty="0">
                <a:solidFill>
                  <a:srgbClr val="FFFFFF"/>
                </a:solidFill>
                <a:latin typeface="Amasis MT Pro Black"/>
              </a:rPr>
              <a:t>MY CLAUDE EXPERIENCE</a:t>
            </a:r>
            <a:endParaRPr sz="3800" dirty="0">
              <a:solidFill>
                <a:srgbClr val="FFFFFF"/>
              </a:solidFill>
              <a:latin typeface="Amasis MT Pro Black"/>
            </a:endParaRP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4"/>
          <a:srcRect b="2929"/>
          <a:stretch>
            <a:fillRect/>
          </a:stretch>
        </p:blipFill>
        <p:spPr>
          <a:xfrm>
            <a:off x="1020525" y="1554480"/>
            <a:ext cx="10150643" cy="4704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062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f7ba82c0e9046a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8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" y="502920"/>
            <a:ext cx="146304" cy="77724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8320" y="384048"/>
            <a:ext cx="2286000" cy="63400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68680" y="548640"/>
            <a:ext cx="8046720" cy="6858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800">
                <a:solidFill>
                  <a:srgbClr val="FFFFFF"/>
                </a:solidFill>
                <a:latin typeface="Amasis MT Pro Black"/>
              </a:rPr>
              <a:t>ADDRESS CHALLENGES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1691640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91640" y="1645920"/>
            <a:ext cx="950976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>
                <a:solidFill>
                  <a:srgbClr val="FFFFFF"/>
                </a:solidFill>
                <a:latin typeface="Amasis MT Pro Black"/>
              </a:rPr>
              <a:t>Inventory AI Tools Used</a:t>
            </a:r>
          </a:p>
        </p:txBody>
      </p:sp>
      <p:sp>
        <p:nvSpPr>
          <p:cNvPr id="10" name="Oval 9"/>
          <p:cNvSpPr/>
          <p:nvPr/>
        </p:nvSpPr>
        <p:spPr>
          <a:xfrm>
            <a:off x="868680" y="2496312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450592"/>
            <a:ext cx="950976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dirty="0">
                <a:solidFill>
                  <a:srgbClr val="FFFFFF"/>
                </a:solidFill>
                <a:latin typeface="Amasis MT Pro Black"/>
              </a:rPr>
              <a:t>Limit or Kill Unsanctioned Apps</a:t>
            </a:r>
          </a:p>
        </p:txBody>
      </p:sp>
      <p:sp>
        <p:nvSpPr>
          <p:cNvPr id="12" name="Oval 11"/>
          <p:cNvSpPr/>
          <p:nvPr/>
        </p:nvSpPr>
        <p:spPr>
          <a:xfrm>
            <a:off x="868680" y="3300984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255264"/>
            <a:ext cx="950976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dirty="0">
                <a:solidFill>
                  <a:srgbClr val="FFFFFF"/>
                </a:solidFill>
                <a:latin typeface="Amasis MT Pro Black"/>
              </a:rPr>
              <a:t>Endorse AI Responsible Use Policy</a:t>
            </a:r>
          </a:p>
        </p:txBody>
      </p:sp>
      <p:sp>
        <p:nvSpPr>
          <p:cNvPr id="14" name="Oval 13"/>
          <p:cNvSpPr/>
          <p:nvPr/>
        </p:nvSpPr>
        <p:spPr>
          <a:xfrm>
            <a:off x="868680" y="4105656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691640" y="4059936"/>
            <a:ext cx="950976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dirty="0">
                <a:solidFill>
                  <a:srgbClr val="FFFFFF"/>
                </a:solidFill>
                <a:latin typeface="Amasis MT Pro Black"/>
              </a:rPr>
              <a:t>Conduct AI Risk Trainings</a:t>
            </a:r>
          </a:p>
        </p:txBody>
      </p:sp>
      <p:sp>
        <p:nvSpPr>
          <p:cNvPr id="16" name="Oval 15"/>
          <p:cNvSpPr/>
          <p:nvPr/>
        </p:nvSpPr>
        <p:spPr>
          <a:xfrm>
            <a:off x="868680" y="4910328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5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864608"/>
            <a:ext cx="950976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>
                <a:solidFill>
                  <a:srgbClr val="FFFFFF"/>
                </a:solidFill>
                <a:latin typeface="Amasis MT Pro Black"/>
              </a:rPr>
              <a:t>Explore Existing Security Solutions</a:t>
            </a:r>
          </a:p>
        </p:txBody>
      </p:sp>
      <p:sp>
        <p:nvSpPr>
          <p:cNvPr id="18" name="Oval 17"/>
          <p:cNvSpPr/>
          <p:nvPr/>
        </p:nvSpPr>
        <p:spPr>
          <a:xfrm>
            <a:off x="868680" y="5715000"/>
            <a:ext cx="566928" cy="566928"/>
          </a:xfrm>
          <a:prstGeom prst="ellipse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rgbClr val="0B1533"/>
                </a:solidFill>
                <a:latin typeface="Arial Black"/>
              </a:rPr>
              <a:t>6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669280"/>
            <a:ext cx="9509760" cy="65836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000" dirty="0">
                <a:solidFill>
                  <a:srgbClr val="FFFFFF"/>
                </a:solidFill>
                <a:latin typeface="Amasis MT Pro Black"/>
              </a:rPr>
              <a:t>Budget for Sanctioned AI Apps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88952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0B1533">
              <a:alpha val="72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22D3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822960" y="1097280"/>
            <a:ext cx="10515600" cy="13716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6000">
                <a:solidFill>
                  <a:srgbClr val="FFFFFF"/>
                </a:solidFill>
                <a:latin typeface="Amasis MT Pro Black"/>
              </a:rPr>
              <a:t>VINAKA VAKALEVU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468880"/>
            <a:ext cx="105156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sz="3000">
                <a:solidFill>
                  <a:srgbClr val="22D3EE"/>
                </a:solidFill>
                <a:latin typeface="Amasis MT Pro Black"/>
              </a:rPr>
              <a:t>THANK YOU  •  QUESTIONS?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880360" y="3611880"/>
            <a:ext cx="6400800" cy="1645920"/>
          </a:xfrm>
          <a:prstGeom prst="roundRect">
            <a:avLst/>
          </a:prstGeom>
          <a:solidFill>
            <a:srgbClr val="121F42"/>
          </a:solidFill>
          <a:ln w="19050">
            <a:solidFill>
              <a:srgbClr val="22D3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82880" tIns="91440" rIns="182880" bIns="91440" rtlCol="0" anchor="ctr"/>
          <a:lstStyle/>
          <a:p>
            <a:pPr algn="ctr"/>
            <a:r>
              <a:rPr sz="2000">
                <a:solidFill>
                  <a:srgbClr val="22D3EE"/>
                </a:solidFill>
                <a:latin typeface="Amasis MT Pro Black"/>
              </a:rPr>
              <a:t>CONTACT US</a:t>
            </a:r>
          </a:p>
          <a:p>
            <a:pPr algn="ctr"/>
            <a:r>
              <a:rPr sz="2600">
                <a:solidFill>
                  <a:srgbClr val="FFFFFF"/>
                </a:solidFill>
                <a:latin typeface="Amasis MT Pro Black"/>
              </a:rPr>
              <a:t>info@cyberacads.com</a:t>
            </a:r>
          </a:p>
          <a:p>
            <a:pPr algn="ctr"/>
            <a:r>
              <a:rPr sz="2600">
                <a:solidFill>
                  <a:srgbClr val="FFFFFF"/>
                </a:solidFill>
                <a:latin typeface="Amasis MT Pro Black"/>
              </a:rPr>
              <a:t>+679 990 5497</a:t>
            </a:r>
          </a:p>
        </p:txBody>
      </p:sp>
      <p:pic>
        <p:nvPicPr>
          <p:cNvPr id="8" name="Picture 7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1436" y="5532120"/>
            <a:ext cx="2926080" cy="81153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1929</TotalTime>
  <Words>217</Words>
  <Application>Microsoft Office PowerPoint</Application>
  <PresentationFormat>Widescreen</PresentationFormat>
  <Paragraphs>77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Amasis MT Pro Black</vt:lpstr>
      <vt:lpstr>Arial</vt:lpstr>
      <vt:lpstr>Arial Black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Prashil Kumar</dc:creator>
  <cp:lastModifiedBy>Prashil Kumar</cp:lastModifiedBy>
  <cp:revision>1</cp:revision>
  <dcterms:created xsi:type="dcterms:W3CDTF">2026-08-25T04:16:38Z</dcterms:created>
  <dcterms:modified xsi:type="dcterms:W3CDTF">2026-08-27T23:59:17Z</dcterms:modified>
</cp:coreProperties>
</file>