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6"/>
  </p:sldMasterIdLst>
  <p:notesMasterIdLst>
    <p:notesMasterId r:id="rId20"/>
  </p:notesMasterIdLst>
  <p:sldIdLst>
    <p:sldId id="256" r:id="rId7"/>
    <p:sldId id="261" r:id="rId8"/>
    <p:sldId id="278" r:id="rId9"/>
    <p:sldId id="277" r:id="rId10"/>
    <p:sldId id="285" r:id="rId11"/>
    <p:sldId id="258" r:id="rId12"/>
    <p:sldId id="270" r:id="rId13"/>
    <p:sldId id="279" r:id="rId14"/>
    <p:sldId id="280" r:id="rId15"/>
    <p:sldId id="281" r:id="rId16"/>
    <p:sldId id="282" r:id="rId17"/>
    <p:sldId id="284" r:id="rId18"/>
    <p:sldId id="26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EEEA"/>
    <a:srgbClr val="DBFADF"/>
    <a:srgbClr val="99FF66"/>
    <a:srgbClr val="F3631B"/>
    <a:srgbClr val="22272B"/>
    <a:srgbClr val="FDEDDF"/>
    <a:srgbClr val="FFCE99"/>
    <a:srgbClr val="EBEB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8329" autoAdjust="0"/>
  </p:normalViewPr>
  <p:slideViewPr>
    <p:cSldViewPr snapToGrid="0">
      <p:cViewPr varScale="1">
        <p:scale>
          <a:sx n="80" d="100"/>
          <a:sy n="80" d="100"/>
        </p:scale>
        <p:origin x="1794" y="90"/>
      </p:cViewPr>
      <p:guideLst/>
    </p:cSldViewPr>
  </p:slideViewPr>
  <p:outlineViewPr>
    <p:cViewPr>
      <p:scale>
        <a:sx n="33" d="100"/>
        <a:sy n="33" d="100"/>
      </p:scale>
      <p:origin x="0" y="-67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rene Ireland" userId="fdb48918-47df-46b7-86e7-b161f971bc3c" providerId="ADAL" clId="{CDBA836E-B40D-47FB-AC73-1E1C148A3933}"/>
    <pc:docChg chg="undo custSel addSld delSld modSld sldOrd">
      <pc:chgData name="Irene Ireland" userId="fdb48918-47df-46b7-86e7-b161f971bc3c" providerId="ADAL" clId="{CDBA836E-B40D-47FB-AC73-1E1C148A3933}" dt="2026-08-24T07:29:33.950" v="794" actId="6549"/>
      <pc:docMkLst>
        <pc:docMk/>
      </pc:docMkLst>
      <pc:sldChg chg="addSp delSp modSp add mod ord">
        <pc:chgData name="Irene Ireland" userId="fdb48918-47df-46b7-86e7-b161f971bc3c" providerId="ADAL" clId="{CDBA836E-B40D-47FB-AC73-1E1C148A3933}" dt="2026-08-21T08:31:36.886" v="90" actId="1076"/>
        <pc:sldMkLst>
          <pc:docMk/>
          <pc:sldMk cId="699802337" sldId="279"/>
        </pc:sldMkLst>
        <pc:spChg chg="add mod">
          <ac:chgData name="Irene Ireland" userId="fdb48918-47df-46b7-86e7-b161f971bc3c" providerId="ADAL" clId="{CDBA836E-B40D-47FB-AC73-1E1C148A3933}" dt="2026-08-21T08:31:32.048" v="89" actId="121"/>
          <ac:spMkLst>
            <pc:docMk/>
            <pc:sldMk cId="699802337" sldId="279"/>
            <ac:spMk id="10" creationId="{8FF9BF71-DE91-4A7D-00F5-F3E948B6B175}"/>
          </ac:spMkLst>
        </pc:spChg>
        <pc:picChg chg="add mod">
          <ac:chgData name="Irene Ireland" userId="fdb48918-47df-46b7-86e7-b161f971bc3c" providerId="ADAL" clId="{CDBA836E-B40D-47FB-AC73-1E1C148A3933}" dt="2026-08-21T08:28:13.696" v="60" actId="1076"/>
          <ac:picMkLst>
            <pc:docMk/>
            <pc:sldMk cId="699802337" sldId="279"/>
            <ac:picMk id="7" creationId="{DFFF40D6-2BC2-1818-7543-7F77A4F9566F}"/>
          </ac:picMkLst>
        </pc:picChg>
        <pc:picChg chg="add mod">
          <ac:chgData name="Irene Ireland" userId="fdb48918-47df-46b7-86e7-b161f971bc3c" providerId="ADAL" clId="{CDBA836E-B40D-47FB-AC73-1E1C148A3933}" dt="2026-08-21T08:31:36.886" v="90" actId="1076"/>
          <ac:picMkLst>
            <pc:docMk/>
            <pc:sldMk cId="699802337" sldId="279"/>
            <ac:picMk id="9" creationId="{B92D5A60-496B-702A-6263-AC43E1C42BA4}"/>
          </ac:picMkLst>
        </pc:picChg>
      </pc:sldChg>
      <pc:sldChg chg="add">
        <pc:chgData name="Irene Ireland" userId="fdb48918-47df-46b7-86e7-b161f971bc3c" providerId="ADAL" clId="{CDBA836E-B40D-47FB-AC73-1E1C148A3933}" dt="2026-08-21T08:26:25.365" v="55" actId="2890"/>
        <pc:sldMkLst>
          <pc:docMk/>
          <pc:sldMk cId="2551123432" sldId="280"/>
        </pc:sldMkLst>
      </pc:sldChg>
      <pc:sldChg chg="addSp delSp modSp add mod ord">
        <pc:chgData name="Irene Ireland" userId="fdb48918-47df-46b7-86e7-b161f971bc3c" providerId="ADAL" clId="{CDBA836E-B40D-47FB-AC73-1E1C148A3933}" dt="2026-08-21T08:53:19.311" v="117" actId="1076"/>
        <pc:sldMkLst>
          <pc:docMk/>
          <pc:sldMk cId="2566285097" sldId="281"/>
        </pc:sldMkLst>
        <pc:spChg chg="mod">
          <ac:chgData name="Irene Ireland" userId="fdb48918-47df-46b7-86e7-b161f971bc3c" providerId="ADAL" clId="{CDBA836E-B40D-47FB-AC73-1E1C148A3933}" dt="2026-08-21T08:47:52.055" v="104" actId="1076"/>
          <ac:spMkLst>
            <pc:docMk/>
            <pc:sldMk cId="2566285097" sldId="281"/>
            <ac:spMk id="11" creationId="{5DF1A1CB-00F2-D6A2-8557-C516163AF4EA}"/>
          </ac:spMkLst>
        </pc:spChg>
        <pc:picChg chg="add mod">
          <ac:chgData name="Irene Ireland" userId="fdb48918-47df-46b7-86e7-b161f971bc3c" providerId="ADAL" clId="{CDBA836E-B40D-47FB-AC73-1E1C148A3933}" dt="2026-08-21T08:48:46.762" v="109" actId="1076"/>
          <ac:picMkLst>
            <pc:docMk/>
            <pc:sldMk cId="2566285097" sldId="281"/>
            <ac:picMk id="5" creationId="{3C00BDC3-71BA-0EBF-71F1-93CDB44A31B5}"/>
          </ac:picMkLst>
        </pc:picChg>
        <pc:picChg chg="add mod">
          <ac:chgData name="Irene Ireland" userId="fdb48918-47df-46b7-86e7-b161f971bc3c" providerId="ADAL" clId="{CDBA836E-B40D-47FB-AC73-1E1C148A3933}" dt="2026-08-21T08:53:19.311" v="117" actId="1076"/>
          <ac:picMkLst>
            <pc:docMk/>
            <pc:sldMk cId="2566285097" sldId="281"/>
            <ac:picMk id="13" creationId="{53C7647B-3828-5A52-17F9-F178BB0A5AC0}"/>
          </ac:picMkLst>
        </pc:picChg>
      </pc:sldChg>
      <pc:sldChg chg="modSp add mod ord">
        <pc:chgData name="Irene Ireland" userId="fdb48918-47df-46b7-86e7-b161f971bc3c" providerId="ADAL" clId="{CDBA836E-B40D-47FB-AC73-1E1C148A3933}" dt="2026-08-24T07:29:33.950" v="794" actId="6549"/>
        <pc:sldMkLst>
          <pc:docMk/>
          <pc:sldMk cId="2171155733" sldId="282"/>
        </pc:sldMkLst>
        <pc:spChg chg="mod">
          <ac:chgData name="Irene Ireland" userId="fdb48918-47df-46b7-86e7-b161f971bc3c" providerId="ADAL" clId="{CDBA836E-B40D-47FB-AC73-1E1C148A3933}" dt="2026-08-24T07:29:33.950" v="794" actId="6549"/>
          <ac:spMkLst>
            <pc:docMk/>
            <pc:sldMk cId="2171155733" sldId="282"/>
            <ac:spMk id="2" creationId="{F7D20E16-FEB5-DAFE-1382-11E526D835CD}"/>
          </ac:spMkLst>
        </pc:spChg>
      </pc:sldChg>
      <pc:sldChg chg="addSp delSp modSp add mod">
        <pc:chgData name="Irene Ireland" userId="fdb48918-47df-46b7-86e7-b161f971bc3c" providerId="ADAL" clId="{CDBA836E-B40D-47FB-AC73-1E1C148A3933}" dt="2026-08-21T10:55:14.589" v="434" actId="1076"/>
        <pc:sldMkLst>
          <pc:docMk/>
          <pc:sldMk cId="3835794721" sldId="284"/>
        </pc:sldMkLst>
        <pc:spChg chg="add mod">
          <ac:chgData name="Irene Ireland" userId="fdb48918-47df-46b7-86e7-b161f971bc3c" providerId="ADAL" clId="{CDBA836E-B40D-47FB-AC73-1E1C148A3933}" dt="2026-08-21T10:55:14.589" v="434" actId="1076"/>
          <ac:spMkLst>
            <pc:docMk/>
            <pc:sldMk cId="3835794721" sldId="284"/>
            <ac:spMk id="3" creationId="{2E0DBCE0-118D-BC65-914A-AD7F783704B3}"/>
          </ac:spMkLst>
        </pc:spChg>
        <pc:spChg chg="add mod">
          <ac:chgData name="Irene Ireland" userId="fdb48918-47df-46b7-86e7-b161f971bc3c" providerId="ADAL" clId="{CDBA836E-B40D-47FB-AC73-1E1C148A3933}" dt="2026-08-21T10:55:10.077" v="433" actId="1076"/>
          <ac:spMkLst>
            <pc:docMk/>
            <pc:sldMk cId="3835794721" sldId="284"/>
            <ac:spMk id="5" creationId="{B769BA0D-B1A9-C4B7-CD2F-6D5328BCC614}"/>
          </ac:spMkLst>
        </pc:spChg>
        <pc:spChg chg="mod">
          <ac:chgData name="Irene Ireland" userId="fdb48918-47df-46b7-86e7-b161f971bc3c" providerId="ADAL" clId="{CDBA836E-B40D-47FB-AC73-1E1C148A3933}" dt="2026-08-21T10:49:36.736" v="392" actId="1076"/>
          <ac:spMkLst>
            <pc:docMk/>
            <pc:sldMk cId="3835794721" sldId="284"/>
            <ac:spMk id="6" creationId="{061834D5-79A1-1AD5-DE65-9935491AC799}"/>
          </ac:spMkLst>
        </pc:spChg>
        <pc:spChg chg="add mod">
          <ac:chgData name="Irene Ireland" userId="fdb48918-47df-46b7-86e7-b161f971bc3c" providerId="ADAL" clId="{CDBA836E-B40D-47FB-AC73-1E1C148A3933}" dt="2026-08-21T10:50:35.772" v="431" actId="1076"/>
          <ac:spMkLst>
            <pc:docMk/>
            <pc:sldMk cId="3835794721" sldId="284"/>
            <ac:spMk id="10" creationId="{C2C7911C-D491-29FB-47A6-A8B067F243F9}"/>
          </ac:spMkLst>
        </pc:spChg>
      </pc:sldChg>
      <pc:sldChg chg="addSp delSp modSp add mod ord">
        <pc:chgData name="Irene Ireland" userId="fdb48918-47df-46b7-86e7-b161f971bc3c" providerId="ADAL" clId="{CDBA836E-B40D-47FB-AC73-1E1C148A3933}" dt="2026-08-23T07:21:17.555" v="793" actId="20577"/>
        <pc:sldMkLst>
          <pc:docMk/>
          <pc:sldMk cId="1642233156" sldId="285"/>
        </pc:sldMkLst>
        <pc:spChg chg="del">
          <ac:chgData name="Irene Ireland" userId="fdb48918-47df-46b7-86e7-b161f971bc3c" providerId="ADAL" clId="{CDBA836E-B40D-47FB-AC73-1E1C148A3933}" dt="2026-08-23T06:08:46.988" v="439" actId="478"/>
          <ac:spMkLst>
            <pc:docMk/>
            <pc:sldMk cId="1642233156" sldId="285"/>
            <ac:spMk id="2" creationId="{ED248569-20B9-7A22-6E2F-5E89815375AD}"/>
          </ac:spMkLst>
        </pc:spChg>
        <pc:spChg chg="add del mod">
          <ac:chgData name="Irene Ireland" userId="fdb48918-47df-46b7-86e7-b161f971bc3c" providerId="ADAL" clId="{CDBA836E-B40D-47FB-AC73-1E1C148A3933}" dt="2026-08-23T06:08:50.274" v="440" actId="478"/>
          <ac:spMkLst>
            <pc:docMk/>
            <pc:sldMk cId="1642233156" sldId="285"/>
            <ac:spMk id="5" creationId="{F4F3677C-424D-6873-7186-16D03065C9D7}"/>
          </ac:spMkLst>
        </pc:spChg>
        <pc:spChg chg="add mod">
          <ac:chgData name="Irene Ireland" userId="fdb48918-47df-46b7-86e7-b161f971bc3c" providerId="ADAL" clId="{CDBA836E-B40D-47FB-AC73-1E1C148A3933}" dt="2026-08-23T06:11:46.294" v="450" actId="1076"/>
          <ac:spMkLst>
            <pc:docMk/>
            <pc:sldMk cId="1642233156" sldId="285"/>
            <ac:spMk id="7" creationId="{2079890B-16CC-13AE-0E1A-3BF23728D85C}"/>
          </ac:spMkLst>
        </pc:spChg>
        <pc:spChg chg="add mod">
          <ac:chgData name="Irene Ireland" userId="fdb48918-47df-46b7-86e7-b161f971bc3c" providerId="ADAL" clId="{CDBA836E-B40D-47FB-AC73-1E1C148A3933}" dt="2026-08-23T07:21:17.555" v="793" actId="20577"/>
          <ac:spMkLst>
            <pc:docMk/>
            <pc:sldMk cId="1642233156" sldId="285"/>
            <ac:spMk id="12" creationId="{DF54AAF1-0E20-4C9A-535E-291FFCF6AA47}"/>
          </ac:spMkLst>
        </pc:spChg>
        <pc:spChg chg="add mod">
          <ac:chgData name="Irene Ireland" userId="fdb48918-47df-46b7-86e7-b161f971bc3c" providerId="ADAL" clId="{CDBA836E-B40D-47FB-AC73-1E1C148A3933}" dt="2026-08-23T07:18:37.545" v="781" actId="14100"/>
          <ac:spMkLst>
            <pc:docMk/>
            <pc:sldMk cId="1642233156" sldId="285"/>
            <ac:spMk id="13" creationId="{63E51DF7-A095-D93D-30EA-685F4A9C2A4D}"/>
          </ac:spMkLst>
        </pc:spChg>
        <pc:picChg chg="add del mod">
          <ac:chgData name="Irene Ireland" userId="fdb48918-47df-46b7-86e7-b161f971bc3c" providerId="ADAL" clId="{CDBA836E-B40D-47FB-AC73-1E1C148A3933}" dt="2026-08-23T06:11:30.310" v="446" actId="478"/>
          <ac:picMkLst>
            <pc:docMk/>
            <pc:sldMk cId="1642233156" sldId="285"/>
            <ac:picMk id="9" creationId="{13D5D038-CECC-5302-3123-8052A5B112C9}"/>
          </ac:picMkLst>
        </pc:picChg>
        <pc:picChg chg="add mod">
          <ac:chgData name="Irene Ireland" userId="fdb48918-47df-46b7-86e7-b161f971bc3c" providerId="ADAL" clId="{CDBA836E-B40D-47FB-AC73-1E1C148A3933}" dt="2026-08-23T06:11:38.951" v="449" actId="14100"/>
          <ac:picMkLst>
            <pc:docMk/>
            <pc:sldMk cId="1642233156" sldId="285"/>
            <ac:picMk id="11" creationId="{C111FAF2-9214-4C18-506F-174190E4FB5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444AD2-35D4-4B04-9BD8-4D187B793456}" type="datetimeFigureOut">
              <a:rPr lang="en-AU" smtClean="0"/>
              <a:t>24/08/2026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7C3A59-8FB4-4139-ADE8-8B9EDB2D8FB1}" type="slidenum">
              <a:rPr lang="en-AU" smtClean="0"/>
              <a:t>‹#›</a:t>
            </a:fld>
            <a:endParaRPr lang="en-AU"/>
          </a:p>
        </p:txBody>
      </p:sp>
    </p:spTree>
    <p:extLst>
      <p:ext uri="{BB962C8B-B14F-4D97-AF65-F5344CB8AC3E}">
        <p14:creationId xmlns:p14="http://schemas.microsoft.com/office/powerpoint/2010/main" val="3333399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617C3A59-8FB4-4139-ADE8-8B9EDB2D8FB1}" type="slidenum">
              <a:rPr lang="en-AU" smtClean="0"/>
              <a:t>2</a:t>
            </a:fld>
            <a:endParaRPr lang="en-AU"/>
          </a:p>
        </p:txBody>
      </p:sp>
    </p:spTree>
    <p:extLst>
      <p:ext uri="{BB962C8B-B14F-4D97-AF65-F5344CB8AC3E}">
        <p14:creationId xmlns:p14="http://schemas.microsoft.com/office/powerpoint/2010/main" val="2441474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617C3A59-8FB4-4139-ADE8-8B9EDB2D8FB1}" type="slidenum">
              <a:rPr lang="en-AU" smtClean="0"/>
              <a:t>5</a:t>
            </a:fld>
            <a:endParaRPr lang="en-AU"/>
          </a:p>
        </p:txBody>
      </p:sp>
    </p:spTree>
    <p:extLst>
      <p:ext uri="{BB962C8B-B14F-4D97-AF65-F5344CB8AC3E}">
        <p14:creationId xmlns:p14="http://schemas.microsoft.com/office/powerpoint/2010/main" val="7559369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4" name="Grey background">
            <a:extLst>
              <a:ext uri="{FF2B5EF4-FFF2-40B4-BE49-F238E27FC236}">
                <a16:creationId xmlns:a16="http://schemas.microsoft.com/office/drawing/2014/main" id="{C32E6CAE-2967-F567-DED7-6FA9E11E0945}"/>
              </a:ext>
              <a:ext uri="{C183D7F6-B498-43B3-948B-1728B52AA6E4}">
                <adec:decorative xmlns:adec="http://schemas.microsoft.com/office/drawing/2017/decorative" val="1"/>
              </a:ext>
            </a:extLst>
          </p:cNvPr>
          <p:cNvSpPr>
            <a:spLocks/>
          </p:cNvSpPr>
          <p:nvPr userDrawn="1"/>
        </p:nvSpPr>
        <p:spPr>
          <a:xfrm>
            <a:off x="-1" y="0"/>
            <a:ext cx="6096001" cy="6858000"/>
          </a:xfrm>
          <a:prstGeom prst="rect">
            <a:avLst/>
          </a:prstGeom>
          <a:solidFill>
            <a:srgbClr val="222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 name="Grey background">
            <a:extLst>
              <a:ext uri="{FF2B5EF4-FFF2-40B4-BE49-F238E27FC236}">
                <a16:creationId xmlns:a16="http://schemas.microsoft.com/office/drawing/2014/main" id="{CA35E23E-5A23-43E1-D8EF-020708A7A222}"/>
              </a:ext>
              <a:ext uri="{C183D7F6-B498-43B3-948B-1728B52AA6E4}">
                <adec:decorative xmlns:adec="http://schemas.microsoft.com/office/drawing/2017/decorative" val="1"/>
              </a:ext>
            </a:extLst>
          </p:cNvPr>
          <p:cNvSpPr>
            <a:spLocks/>
          </p:cNvSpPr>
          <p:nvPr/>
        </p:nvSpPr>
        <p:spPr>
          <a:xfrm>
            <a:off x="-1" y="0"/>
            <a:ext cx="6096001" cy="6858000"/>
          </a:xfrm>
          <a:prstGeom prst="rect">
            <a:avLst/>
          </a:prstGeom>
          <a:solidFill>
            <a:srgbClr val="222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0" name="Grey background">
            <a:extLst>
              <a:ext uri="{FF2B5EF4-FFF2-40B4-BE49-F238E27FC236}">
                <a16:creationId xmlns:a16="http://schemas.microsoft.com/office/drawing/2014/main" id="{546A53ED-01C7-949D-6217-07A8452577E5}"/>
              </a:ext>
              <a:ext uri="{C183D7F6-B498-43B3-948B-1728B52AA6E4}">
                <adec:decorative xmlns:adec="http://schemas.microsoft.com/office/drawing/2017/decorative" val="1"/>
              </a:ext>
            </a:extLst>
          </p:cNvPr>
          <p:cNvSpPr>
            <a:spLocks/>
          </p:cNvSpPr>
          <p:nvPr/>
        </p:nvSpPr>
        <p:spPr>
          <a:xfrm>
            <a:off x="-1" y="0"/>
            <a:ext cx="6096001" cy="6858000"/>
          </a:xfrm>
          <a:prstGeom prst="rect">
            <a:avLst/>
          </a:prstGeom>
          <a:solidFill>
            <a:srgbClr val="222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13" name="TAFE NSW logo" descr="TAFE NSW logo">
            <a:extLst>
              <a:ext uri="{FF2B5EF4-FFF2-40B4-BE49-F238E27FC236}">
                <a16:creationId xmlns:a16="http://schemas.microsoft.com/office/drawing/2014/main" id="{5D047C53-2E6E-789A-7AB4-E30F1E0C2D29}"/>
              </a:ext>
            </a:extLst>
          </p:cNvPr>
          <p:cNvPicPr>
            <a:picLocks noChangeAspect="1"/>
          </p:cNvPicPr>
          <p:nvPr/>
        </p:nvPicPr>
        <p:blipFill>
          <a:blip r:embed="rId2"/>
          <a:stretch>
            <a:fillRect/>
          </a:stretch>
        </p:blipFill>
        <p:spPr>
          <a:xfrm>
            <a:off x="522000" y="522976"/>
            <a:ext cx="2671307" cy="504717"/>
          </a:xfrm>
          <a:prstGeom prst="rect">
            <a:avLst/>
          </a:prstGeom>
        </p:spPr>
      </p:pic>
      <p:sp>
        <p:nvSpPr>
          <p:cNvPr id="7" name="Title">
            <a:extLst>
              <a:ext uri="{FF2B5EF4-FFF2-40B4-BE49-F238E27FC236}">
                <a16:creationId xmlns:a16="http://schemas.microsoft.com/office/drawing/2014/main" id="{52F641B4-61E1-0559-F045-5921365958C5}"/>
              </a:ext>
            </a:extLst>
          </p:cNvPr>
          <p:cNvSpPr>
            <a:spLocks noGrp="1"/>
          </p:cNvSpPr>
          <p:nvPr>
            <p:ph type="title" hasCustomPrompt="1"/>
          </p:nvPr>
        </p:nvSpPr>
        <p:spPr>
          <a:xfrm>
            <a:off x="522000" y="2034000"/>
            <a:ext cx="5052000" cy="692497"/>
          </a:xfrm>
        </p:spPr>
        <p:txBody>
          <a:bodyPr>
            <a:noAutofit/>
          </a:bodyPr>
          <a:lstStyle>
            <a:lvl1pPr>
              <a:lnSpc>
                <a:spcPct val="90000"/>
              </a:lnSpc>
              <a:defRPr sz="5400">
                <a:solidFill>
                  <a:schemeClr val="bg2"/>
                </a:solidFill>
              </a:defRPr>
            </a:lvl1pPr>
          </a:lstStyle>
          <a:p>
            <a:r>
              <a:rPr lang="en-US" dirty="0"/>
              <a:t>Click to </a:t>
            </a:r>
            <a:br>
              <a:rPr lang="en-US" dirty="0"/>
            </a:br>
            <a:r>
              <a:rPr lang="en-US" dirty="0"/>
              <a:t>edit Master </a:t>
            </a:r>
            <a:br>
              <a:rPr lang="en-US" dirty="0"/>
            </a:br>
            <a:r>
              <a:rPr lang="en-US" dirty="0"/>
              <a:t>title style</a:t>
            </a:r>
            <a:endParaRPr lang="en-AU" dirty="0"/>
          </a:p>
        </p:txBody>
      </p:sp>
      <p:sp>
        <p:nvSpPr>
          <p:cNvPr id="16" name="Subheading">
            <a:extLst>
              <a:ext uri="{FF2B5EF4-FFF2-40B4-BE49-F238E27FC236}">
                <a16:creationId xmlns:a16="http://schemas.microsoft.com/office/drawing/2014/main" id="{841139E8-FF47-EC42-AD22-AFB5B582BE0D}"/>
              </a:ext>
            </a:extLst>
          </p:cNvPr>
          <p:cNvSpPr>
            <a:spLocks noGrp="1"/>
          </p:cNvSpPr>
          <p:nvPr>
            <p:ph type="body" sz="quarter" idx="10" hasCustomPrompt="1"/>
          </p:nvPr>
        </p:nvSpPr>
        <p:spPr>
          <a:xfrm>
            <a:off x="522000" y="4680000"/>
            <a:ext cx="5052000" cy="304699"/>
          </a:xfrm>
          <a:prstGeom prst="rect">
            <a:avLst/>
          </a:prstGeom>
        </p:spPr>
        <p:txBody>
          <a:bodyPr lIns="0" tIns="0" rIns="0" bIns="0">
            <a:spAutoFit/>
          </a:bodyPr>
          <a:lstStyle>
            <a:lvl1pPr marL="0" indent="0">
              <a:lnSpc>
                <a:spcPct val="90000"/>
              </a:lnSpc>
              <a:spcBef>
                <a:spcPts val="600"/>
              </a:spcBef>
              <a:buNone/>
              <a:defRPr sz="2200">
                <a:solidFill>
                  <a:schemeClr val="bg1"/>
                </a:solidFill>
              </a:defRPr>
            </a:lvl1pPr>
            <a:lvl2pPr marL="226800" indent="0">
              <a:buNone/>
              <a:defRPr sz="2000">
                <a:solidFill>
                  <a:schemeClr val="bg1"/>
                </a:solidFill>
              </a:defRPr>
            </a:lvl2pPr>
            <a:lvl3pPr marL="453600" indent="0">
              <a:buNone/>
              <a:defRPr sz="2000">
                <a:solidFill>
                  <a:schemeClr val="bg1"/>
                </a:solidFill>
              </a:defRPr>
            </a:lvl3pPr>
            <a:lvl4pPr marL="680400" indent="0">
              <a:buNone/>
              <a:defRPr sz="2000">
                <a:solidFill>
                  <a:schemeClr val="bg1"/>
                </a:solidFill>
              </a:defRPr>
            </a:lvl4pPr>
            <a:lvl5pPr marL="907200" indent="0">
              <a:buNone/>
              <a:defRPr sz="2000">
                <a:solidFill>
                  <a:schemeClr val="bg1"/>
                </a:solidFill>
              </a:defRPr>
            </a:lvl5pPr>
          </a:lstStyle>
          <a:p>
            <a:pPr lvl="0"/>
            <a:r>
              <a:rPr lang="en-US" dirty="0"/>
              <a:t>Click to edit subheading</a:t>
            </a:r>
            <a:endParaRPr lang="en-AU" dirty="0"/>
          </a:p>
        </p:txBody>
      </p:sp>
      <p:sp>
        <p:nvSpPr>
          <p:cNvPr id="19" name="Date">
            <a:extLst>
              <a:ext uri="{FF2B5EF4-FFF2-40B4-BE49-F238E27FC236}">
                <a16:creationId xmlns:a16="http://schemas.microsoft.com/office/drawing/2014/main" id="{BB7C20E8-3825-BA4A-388D-F31E1487C76C}"/>
              </a:ext>
            </a:extLst>
          </p:cNvPr>
          <p:cNvSpPr>
            <a:spLocks noGrp="1"/>
          </p:cNvSpPr>
          <p:nvPr>
            <p:ph type="body" sz="quarter" idx="11" hasCustomPrompt="1"/>
          </p:nvPr>
        </p:nvSpPr>
        <p:spPr>
          <a:xfrm>
            <a:off x="521999" y="6030000"/>
            <a:ext cx="2772000" cy="360000"/>
          </a:xfrm>
          <a:prstGeom prst="rect">
            <a:avLst/>
          </a:prstGeom>
        </p:spPr>
        <p:txBody>
          <a:bodyPr lIns="0" tIns="0" rIns="0" bIns="0" anchor="b" anchorCtr="0">
            <a:noAutofit/>
          </a:bodyPr>
          <a:lstStyle>
            <a:lvl1pPr marL="0" indent="0">
              <a:buNone/>
              <a:defRPr sz="1600">
                <a:solidFill>
                  <a:schemeClr val="bg1"/>
                </a:solidFill>
              </a:defRPr>
            </a:lvl1pPr>
            <a:lvl2pPr marL="226800" indent="0">
              <a:buNone/>
              <a:defRPr sz="1400">
                <a:solidFill>
                  <a:schemeClr val="bg1"/>
                </a:solidFill>
              </a:defRPr>
            </a:lvl2pPr>
            <a:lvl3pPr marL="453600" indent="0">
              <a:buNone/>
              <a:defRPr sz="1400">
                <a:solidFill>
                  <a:schemeClr val="bg1"/>
                </a:solidFill>
              </a:defRPr>
            </a:lvl3pPr>
            <a:lvl4pPr marL="680400" indent="0">
              <a:buNone/>
              <a:defRPr sz="1400">
                <a:solidFill>
                  <a:schemeClr val="bg1"/>
                </a:solidFill>
              </a:defRPr>
            </a:lvl4pPr>
            <a:lvl5pPr marL="907200" indent="0">
              <a:buNone/>
              <a:defRPr sz="1400">
                <a:solidFill>
                  <a:schemeClr val="bg1"/>
                </a:solidFill>
              </a:defRPr>
            </a:lvl5pPr>
          </a:lstStyle>
          <a:p>
            <a:pPr lvl="0"/>
            <a:r>
              <a:rPr lang="en-US" dirty="0"/>
              <a:t>Month Year</a:t>
            </a:r>
            <a:endParaRPr lang="en-AU" dirty="0"/>
          </a:p>
        </p:txBody>
      </p:sp>
      <p:sp>
        <p:nvSpPr>
          <p:cNvPr id="21" name="Picture Placeholder">
            <a:extLst>
              <a:ext uri="{FF2B5EF4-FFF2-40B4-BE49-F238E27FC236}">
                <a16:creationId xmlns:a16="http://schemas.microsoft.com/office/drawing/2014/main" id="{B62CB6B4-69A0-666D-7550-65DDD35523A2}"/>
              </a:ext>
            </a:extLst>
          </p:cNvPr>
          <p:cNvSpPr>
            <a:spLocks noGrp="1"/>
          </p:cNvSpPr>
          <p:nvPr>
            <p:ph type="pic" sz="quarter" idx="12" hasCustomPrompt="1"/>
          </p:nvPr>
        </p:nvSpPr>
        <p:spPr>
          <a:xfrm>
            <a:off x="6095999" y="0"/>
            <a:ext cx="6096001" cy="6858000"/>
          </a:xfrm>
          <a:prstGeom prst="rect">
            <a:avLst/>
          </a:prstGeom>
          <a:solidFill>
            <a:srgbClr val="EBEBEB"/>
          </a:solidFill>
        </p:spPr>
        <p:txBody>
          <a:bodyPr anchor="ctr" anchorCtr="0"/>
          <a:lstStyle>
            <a:lvl1pPr marL="0" indent="0" algn="ctr">
              <a:buNone/>
              <a:defRPr b="0"/>
            </a:lvl1pPr>
          </a:lstStyle>
          <a:p>
            <a:r>
              <a:rPr lang="en-AU" dirty="0"/>
              <a:t>Click to insert picture</a:t>
            </a:r>
          </a:p>
        </p:txBody>
      </p:sp>
      <p:pic>
        <p:nvPicPr>
          <p:cNvPr id="3" name="TAFE NSW logo" descr="TAFE NSW logo">
            <a:extLst>
              <a:ext uri="{FF2B5EF4-FFF2-40B4-BE49-F238E27FC236}">
                <a16:creationId xmlns:a16="http://schemas.microsoft.com/office/drawing/2014/main" id="{3A14A22E-99A2-DE53-AA3A-65A160A65411}"/>
              </a:ext>
            </a:extLst>
          </p:cNvPr>
          <p:cNvPicPr>
            <a:picLocks noChangeAspect="1"/>
          </p:cNvPicPr>
          <p:nvPr/>
        </p:nvPicPr>
        <p:blipFill>
          <a:blip r:embed="rId2"/>
          <a:stretch>
            <a:fillRect/>
          </a:stretch>
        </p:blipFill>
        <p:spPr>
          <a:xfrm>
            <a:off x="522000" y="522976"/>
            <a:ext cx="2671307" cy="504717"/>
          </a:xfrm>
          <a:prstGeom prst="rect">
            <a:avLst/>
          </a:prstGeom>
        </p:spPr>
      </p:pic>
      <p:pic>
        <p:nvPicPr>
          <p:cNvPr id="5" name="TAFE NSW logo" descr="TAFE NSW logo">
            <a:extLst>
              <a:ext uri="{FF2B5EF4-FFF2-40B4-BE49-F238E27FC236}">
                <a16:creationId xmlns:a16="http://schemas.microsoft.com/office/drawing/2014/main" id="{54340E77-B37A-39DC-7479-B5CDE03206D6}"/>
              </a:ext>
            </a:extLst>
          </p:cNvPr>
          <p:cNvPicPr>
            <a:picLocks noChangeAspect="1"/>
          </p:cNvPicPr>
          <p:nvPr userDrawn="1"/>
        </p:nvPicPr>
        <p:blipFill>
          <a:blip r:embed="rId2"/>
          <a:stretch>
            <a:fillRect/>
          </a:stretch>
        </p:blipFill>
        <p:spPr>
          <a:xfrm>
            <a:off x="522000" y="522976"/>
            <a:ext cx="2671307" cy="504717"/>
          </a:xfrm>
          <a:prstGeom prst="rect">
            <a:avLst/>
          </a:prstGeom>
        </p:spPr>
      </p:pic>
    </p:spTree>
    <p:extLst>
      <p:ext uri="{BB962C8B-B14F-4D97-AF65-F5344CB8AC3E}">
        <p14:creationId xmlns:p14="http://schemas.microsoft.com/office/powerpoint/2010/main" val="2413390785"/>
      </p:ext>
    </p:extLst>
  </p:cSld>
  <p:clrMapOvr>
    <a:masterClrMapping/>
  </p:clrMapOvr>
  <p:extLst>
    <p:ext uri="{DCECCB84-F9BA-43D5-87BE-67443E8EF086}">
      <p15:sldGuideLst xmlns:p15="http://schemas.microsoft.com/office/powerpoint/2012/main">
        <p15:guide id="7" pos="3840" userDrawn="1">
          <p15:clr>
            <a:srgbClr val="FBAE40"/>
          </p15:clr>
        </p15:guide>
        <p15:guide id="8" pos="735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pic>
        <p:nvPicPr>
          <p:cNvPr id="5" name="Background picture" descr="A dirt road in a desert&#10;&#10;Description automatically generated">
            <a:extLst>
              <a:ext uri="{FF2B5EF4-FFF2-40B4-BE49-F238E27FC236}">
                <a16:creationId xmlns:a16="http://schemas.microsoft.com/office/drawing/2014/main" id="{E20D39C3-3119-309D-B704-1A3B78B0B135}"/>
              </a:ext>
            </a:extLst>
          </p:cNvPr>
          <p:cNvPicPr>
            <a:picLocks noChangeAspect="1"/>
          </p:cNvPicPr>
          <p:nvPr/>
        </p:nvPicPr>
        <p:blipFill rotWithShape="1">
          <a:blip r:embed="rId2"/>
          <a:srcRect r="10653" b="24540"/>
          <a:stretch/>
        </p:blipFill>
        <p:spPr>
          <a:xfrm>
            <a:off x="1" y="0"/>
            <a:ext cx="12192000" cy="6858000"/>
          </a:xfrm>
          <a:prstGeom prst="rect">
            <a:avLst/>
          </a:prstGeom>
        </p:spPr>
      </p:pic>
      <p:sp>
        <p:nvSpPr>
          <p:cNvPr id="7" name="Text Box">
            <a:extLst>
              <a:ext uri="{FF2B5EF4-FFF2-40B4-BE49-F238E27FC236}">
                <a16:creationId xmlns:a16="http://schemas.microsoft.com/office/drawing/2014/main" id="{8C47EE87-2797-8E7C-501D-8D825E932F3B}"/>
              </a:ext>
              <a:ext uri="{C183D7F6-B498-43B3-948B-1728B52AA6E4}">
                <adec:decorative xmlns:adec="http://schemas.microsoft.com/office/drawing/2017/decorative" val="0"/>
              </a:ext>
            </a:extLst>
          </p:cNvPr>
          <p:cNvSpPr txBox="1">
            <a:spLocks/>
          </p:cNvSpPr>
          <p:nvPr/>
        </p:nvSpPr>
        <p:spPr>
          <a:xfrm>
            <a:off x="522000" y="2415929"/>
            <a:ext cx="5126325" cy="2049292"/>
          </a:xfrm>
          <a:prstGeom prst="rect">
            <a:avLst/>
          </a:prstGeom>
        </p:spPr>
        <p:txBody>
          <a:bodyPr vert="horz" lIns="0" tIns="0" rIns="0" bIns="0" rtlCol="0" anchor="t">
            <a:noAutofit/>
          </a:bodyPr>
          <a:lstStyle>
            <a:lvl1pPr algn="l" defTabSz="914400" rtl="0" eaLnBrk="1" latinLnBrk="0" hangingPunct="1">
              <a:lnSpc>
                <a:spcPts val="2600"/>
              </a:lnSpc>
              <a:spcBef>
                <a:spcPct val="0"/>
              </a:spcBef>
              <a:buNone/>
              <a:defRPr sz="3000" b="1" kern="1200" cap="all" baseline="0">
                <a:solidFill>
                  <a:schemeClr val="tx1"/>
                </a:solidFill>
                <a:latin typeface="+mj-lt"/>
                <a:ea typeface="+mj-ea"/>
                <a:cs typeface="Arial" pitchFamily="34" charset="0"/>
              </a:defRPr>
            </a:lvl1pPr>
          </a:lstStyle>
          <a:p>
            <a:pPr>
              <a:lnSpc>
                <a:spcPct val="100000"/>
              </a:lnSpc>
            </a:pPr>
            <a:r>
              <a:rPr lang="en-AU" sz="1700" b="0" cap="none" dirty="0">
                <a:solidFill>
                  <a:srgbClr val="FFFFFF"/>
                </a:solidFill>
                <a:effectLst/>
                <a:latin typeface="+mj-lt"/>
              </a:rPr>
              <a:t>TAFE NSW acknowledges the Aboriginal people as </a:t>
            </a:r>
            <a:br>
              <a:rPr lang="en-AU" sz="1700" b="0" cap="none" dirty="0">
                <a:solidFill>
                  <a:srgbClr val="FFFFFF"/>
                </a:solidFill>
                <a:effectLst/>
                <a:latin typeface="+mj-lt"/>
              </a:rPr>
            </a:br>
            <a:r>
              <a:rPr lang="en-AU" sz="1700" b="0" cap="none" dirty="0">
                <a:solidFill>
                  <a:srgbClr val="FFFFFF"/>
                </a:solidFill>
                <a:effectLst/>
                <a:latin typeface="+mj-lt"/>
              </a:rPr>
              <a:t>the Traditional </a:t>
            </a:r>
            <a:r>
              <a:rPr lang="en-AU" sz="1700" b="0" cap="none" dirty="0">
                <a:solidFill>
                  <a:srgbClr val="FFFFFF"/>
                </a:solidFill>
                <a:latin typeface="+mj-lt"/>
              </a:rPr>
              <a:t>C</a:t>
            </a:r>
            <a:r>
              <a:rPr lang="en-AU" sz="1700" b="0" cap="none" dirty="0">
                <a:solidFill>
                  <a:srgbClr val="FFFFFF"/>
                </a:solidFill>
                <a:effectLst/>
                <a:latin typeface="+mj-lt"/>
              </a:rPr>
              <a:t>ustodians of the lands on which our campuses are located and where we live, learn and work. We pay our respects to past, present, and emerging Elders, and we are committed to honouring </a:t>
            </a:r>
            <a:r>
              <a:rPr lang="en-AU" sz="1700" b="0" cap="none" dirty="0">
                <a:solidFill>
                  <a:srgbClr val="FFFFFF"/>
                </a:solidFill>
                <a:latin typeface="+mj-lt"/>
              </a:rPr>
              <a:t>A</a:t>
            </a:r>
            <a:r>
              <a:rPr lang="en-AU" sz="1700" b="0" cap="none" dirty="0">
                <a:solidFill>
                  <a:srgbClr val="FFFFFF"/>
                </a:solidFill>
                <a:effectLst/>
                <a:latin typeface="+mj-lt"/>
              </a:rPr>
              <a:t>ustralian </a:t>
            </a:r>
            <a:r>
              <a:rPr lang="en-AU" sz="1700" b="0" cap="none" dirty="0">
                <a:solidFill>
                  <a:srgbClr val="FFFFFF"/>
                </a:solidFill>
                <a:latin typeface="+mj-lt"/>
              </a:rPr>
              <a:t>A</a:t>
            </a:r>
            <a:r>
              <a:rPr lang="en-AU" sz="1700" b="0" cap="none" dirty="0">
                <a:solidFill>
                  <a:srgbClr val="FFFFFF"/>
                </a:solidFill>
                <a:effectLst/>
                <a:latin typeface="+mj-lt"/>
              </a:rPr>
              <a:t>boriginal and </a:t>
            </a:r>
            <a:r>
              <a:rPr lang="en-AU" sz="1700" b="0" cap="none" dirty="0">
                <a:solidFill>
                  <a:srgbClr val="FFFFFF"/>
                </a:solidFill>
                <a:latin typeface="+mj-lt"/>
              </a:rPr>
              <a:t>T</a:t>
            </a:r>
            <a:r>
              <a:rPr lang="en-AU" sz="1700" b="0" cap="none" dirty="0">
                <a:solidFill>
                  <a:srgbClr val="FFFFFF"/>
                </a:solidFill>
                <a:effectLst/>
                <a:latin typeface="+mj-lt"/>
              </a:rPr>
              <a:t>orres </a:t>
            </a:r>
            <a:r>
              <a:rPr lang="en-AU" sz="1700" b="0" cap="none" dirty="0">
                <a:solidFill>
                  <a:srgbClr val="FFFFFF"/>
                </a:solidFill>
                <a:latin typeface="+mj-lt"/>
              </a:rPr>
              <a:t>S</a:t>
            </a:r>
            <a:r>
              <a:rPr lang="en-AU" sz="1700" b="0" cap="none" dirty="0">
                <a:solidFill>
                  <a:srgbClr val="FFFFFF"/>
                </a:solidFill>
                <a:effectLst/>
                <a:latin typeface="+mj-lt"/>
              </a:rPr>
              <a:t>trait </a:t>
            </a:r>
            <a:r>
              <a:rPr lang="en-AU" sz="1700" b="0" cap="none" dirty="0">
                <a:solidFill>
                  <a:srgbClr val="FFFFFF"/>
                </a:solidFill>
                <a:latin typeface="+mj-lt"/>
              </a:rPr>
              <a:t>I</a:t>
            </a:r>
            <a:r>
              <a:rPr lang="en-AU" sz="1700" b="0" cap="none" dirty="0">
                <a:solidFill>
                  <a:srgbClr val="FFFFFF"/>
                </a:solidFill>
                <a:effectLst/>
                <a:latin typeface="+mj-lt"/>
              </a:rPr>
              <a:t>slander </a:t>
            </a:r>
            <a:r>
              <a:rPr lang="en-AU" sz="1700" b="0" cap="none" dirty="0">
                <a:solidFill>
                  <a:srgbClr val="FFFFFF"/>
                </a:solidFill>
                <a:latin typeface="+mj-lt"/>
              </a:rPr>
              <a:t>P</a:t>
            </a:r>
            <a:r>
              <a:rPr lang="en-AU" sz="1700" b="0" cap="none" dirty="0">
                <a:solidFill>
                  <a:srgbClr val="FFFFFF"/>
                </a:solidFill>
                <a:effectLst/>
                <a:latin typeface="+mj-lt"/>
              </a:rPr>
              <a:t>eoples’ unique cultural and spiritual relationships to the land, waters, </a:t>
            </a:r>
            <a:br>
              <a:rPr lang="en-AU" sz="1700" b="0" cap="none" dirty="0">
                <a:solidFill>
                  <a:srgbClr val="FFFFFF"/>
                </a:solidFill>
                <a:effectLst/>
                <a:latin typeface="+mj-lt"/>
              </a:rPr>
            </a:br>
            <a:r>
              <a:rPr lang="en-AU" sz="1700" b="0" cap="none" dirty="0">
                <a:solidFill>
                  <a:srgbClr val="FFFFFF"/>
                </a:solidFill>
                <a:effectLst/>
                <a:latin typeface="+mj-lt"/>
              </a:rPr>
              <a:t>and seas, as well as their rich contribution to society. </a:t>
            </a:r>
            <a:endParaRPr lang="en-AU" sz="1700" b="0" cap="none" dirty="0">
              <a:latin typeface="+mj-lt"/>
            </a:endParaRPr>
          </a:p>
        </p:txBody>
      </p:sp>
      <p:sp>
        <p:nvSpPr>
          <p:cNvPr id="4" name="Slide Number Placeholder">
            <a:extLst>
              <a:ext uri="{FF2B5EF4-FFF2-40B4-BE49-F238E27FC236}">
                <a16:creationId xmlns:a16="http://schemas.microsoft.com/office/drawing/2014/main" id="{2670F3EE-B86D-BAF7-CC3C-CE8A8B0BF142}"/>
              </a:ext>
            </a:extLst>
          </p:cNvPr>
          <p:cNvSpPr>
            <a:spLocks noGrp="1"/>
          </p:cNvSpPr>
          <p:nvPr>
            <p:ph type="sldNum" sz="quarter" idx="11"/>
          </p:nvPr>
        </p:nvSpPr>
        <p:spPr/>
        <p:txBody>
          <a:bodyPr/>
          <a:lstStyle>
            <a:lvl1pPr>
              <a:defRPr>
                <a:solidFill>
                  <a:schemeClr val="bg1"/>
                </a:solidFill>
              </a:defRPr>
            </a:lvl1pPr>
          </a:lstStyle>
          <a:p>
            <a:fld id="{CA663A6D-AB46-447C-9C09-37099B1D4AAC}" type="slidenum">
              <a:rPr lang="en-AU" smtClean="0"/>
              <a:pPr/>
              <a:t>‹#›</a:t>
            </a:fld>
            <a:endParaRPr lang="en-AU" dirty="0"/>
          </a:p>
        </p:txBody>
      </p:sp>
      <p:sp>
        <p:nvSpPr>
          <p:cNvPr id="2" name="TextBox 1">
            <a:extLst>
              <a:ext uri="{FF2B5EF4-FFF2-40B4-BE49-F238E27FC236}">
                <a16:creationId xmlns:a16="http://schemas.microsoft.com/office/drawing/2014/main" id="{40ECFC86-5D7C-90FE-7E8F-831674506943}"/>
              </a:ext>
            </a:extLst>
          </p:cNvPr>
          <p:cNvSpPr txBox="1"/>
          <p:nvPr/>
        </p:nvSpPr>
        <p:spPr>
          <a:xfrm>
            <a:off x="522000" y="6451200"/>
            <a:ext cx="612000" cy="138499"/>
          </a:xfrm>
          <a:prstGeom prst="rect">
            <a:avLst/>
          </a:prstGeom>
          <a:noFill/>
        </p:spPr>
        <p:txBody>
          <a:bodyPr wrap="square" lIns="0" tIns="0" rIns="0" bIns="0" rtlCol="0">
            <a:spAutoFit/>
          </a:bodyPr>
          <a:lstStyle/>
          <a:p>
            <a:r>
              <a:rPr lang="en-AU" sz="900" dirty="0">
                <a:solidFill>
                  <a:schemeClr val="bg1"/>
                </a:solidFill>
              </a:rPr>
              <a:t>TAFE NSW</a:t>
            </a:r>
          </a:p>
        </p:txBody>
      </p:sp>
      <p:pic>
        <p:nvPicPr>
          <p:cNvPr id="3" name="Background picture" descr="A dirt road in a desert&#10;&#10;Description automatically generated">
            <a:extLst>
              <a:ext uri="{FF2B5EF4-FFF2-40B4-BE49-F238E27FC236}">
                <a16:creationId xmlns:a16="http://schemas.microsoft.com/office/drawing/2014/main" id="{170A17B1-2567-7FC5-7BE0-6718D6DD2449}"/>
              </a:ext>
            </a:extLst>
          </p:cNvPr>
          <p:cNvPicPr>
            <a:picLocks noChangeAspect="1"/>
          </p:cNvPicPr>
          <p:nvPr/>
        </p:nvPicPr>
        <p:blipFill rotWithShape="1">
          <a:blip r:embed="rId2"/>
          <a:srcRect r="10653" b="24540"/>
          <a:stretch/>
        </p:blipFill>
        <p:spPr>
          <a:xfrm>
            <a:off x="1" y="0"/>
            <a:ext cx="12192000" cy="6858000"/>
          </a:xfrm>
          <a:prstGeom prst="rect">
            <a:avLst/>
          </a:prstGeom>
        </p:spPr>
      </p:pic>
      <p:sp>
        <p:nvSpPr>
          <p:cNvPr id="6" name="Text Box">
            <a:extLst>
              <a:ext uri="{FF2B5EF4-FFF2-40B4-BE49-F238E27FC236}">
                <a16:creationId xmlns:a16="http://schemas.microsoft.com/office/drawing/2014/main" id="{5A35936E-C752-2EF3-3B89-B3F328B473A3}"/>
              </a:ext>
              <a:ext uri="{C183D7F6-B498-43B3-948B-1728B52AA6E4}">
                <adec:decorative xmlns:adec="http://schemas.microsoft.com/office/drawing/2017/decorative" val="0"/>
              </a:ext>
            </a:extLst>
          </p:cNvPr>
          <p:cNvSpPr txBox="1">
            <a:spLocks/>
          </p:cNvSpPr>
          <p:nvPr/>
        </p:nvSpPr>
        <p:spPr>
          <a:xfrm>
            <a:off x="522000" y="2415929"/>
            <a:ext cx="5126325" cy="2049292"/>
          </a:xfrm>
          <a:prstGeom prst="rect">
            <a:avLst/>
          </a:prstGeom>
        </p:spPr>
        <p:txBody>
          <a:bodyPr vert="horz" lIns="0" tIns="0" rIns="0" bIns="0" rtlCol="0" anchor="t">
            <a:noAutofit/>
          </a:bodyPr>
          <a:lstStyle>
            <a:lvl1pPr algn="l" defTabSz="914400" rtl="0" eaLnBrk="1" latinLnBrk="0" hangingPunct="1">
              <a:lnSpc>
                <a:spcPts val="2600"/>
              </a:lnSpc>
              <a:spcBef>
                <a:spcPct val="0"/>
              </a:spcBef>
              <a:buNone/>
              <a:defRPr sz="3000" b="1" kern="1200" cap="all" baseline="0">
                <a:solidFill>
                  <a:schemeClr val="tx1"/>
                </a:solidFill>
                <a:latin typeface="+mj-lt"/>
                <a:ea typeface="+mj-ea"/>
                <a:cs typeface="Arial" pitchFamily="34" charset="0"/>
              </a:defRPr>
            </a:lvl1pPr>
          </a:lstStyle>
          <a:p>
            <a:pPr>
              <a:lnSpc>
                <a:spcPct val="100000"/>
              </a:lnSpc>
            </a:pPr>
            <a:r>
              <a:rPr lang="en-AU" sz="1700" b="0" cap="none" dirty="0">
                <a:solidFill>
                  <a:srgbClr val="FFFFFF"/>
                </a:solidFill>
                <a:effectLst/>
                <a:latin typeface="+mj-lt"/>
              </a:rPr>
              <a:t>TAFE NSW acknowledges the Aboriginal people as </a:t>
            </a:r>
            <a:br>
              <a:rPr lang="en-AU" sz="1700" b="0" cap="none" dirty="0">
                <a:solidFill>
                  <a:srgbClr val="FFFFFF"/>
                </a:solidFill>
                <a:effectLst/>
                <a:latin typeface="+mj-lt"/>
              </a:rPr>
            </a:br>
            <a:r>
              <a:rPr lang="en-AU" sz="1700" b="0" cap="none" dirty="0">
                <a:solidFill>
                  <a:srgbClr val="FFFFFF"/>
                </a:solidFill>
                <a:effectLst/>
                <a:latin typeface="+mj-lt"/>
              </a:rPr>
              <a:t>the Traditional </a:t>
            </a:r>
            <a:r>
              <a:rPr lang="en-AU" sz="1700" b="0" cap="none" dirty="0">
                <a:solidFill>
                  <a:srgbClr val="FFFFFF"/>
                </a:solidFill>
                <a:latin typeface="+mj-lt"/>
              </a:rPr>
              <a:t>C</a:t>
            </a:r>
            <a:r>
              <a:rPr lang="en-AU" sz="1700" b="0" cap="none" dirty="0">
                <a:solidFill>
                  <a:srgbClr val="FFFFFF"/>
                </a:solidFill>
                <a:effectLst/>
                <a:latin typeface="+mj-lt"/>
              </a:rPr>
              <a:t>ustodians of the lands on which our campuses are located and where we live, learn and work. We pay our respects to past, present, and emerging Elders, and we are committed to honouring </a:t>
            </a:r>
            <a:r>
              <a:rPr lang="en-AU" sz="1700" b="0" cap="none" dirty="0">
                <a:solidFill>
                  <a:srgbClr val="FFFFFF"/>
                </a:solidFill>
                <a:latin typeface="+mj-lt"/>
              </a:rPr>
              <a:t>A</a:t>
            </a:r>
            <a:r>
              <a:rPr lang="en-AU" sz="1700" b="0" cap="none" dirty="0">
                <a:solidFill>
                  <a:srgbClr val="FFFFFF"/>
                </a:solidFill>
                <a:effectLst/>
                <a:latin typeface="+mj-lt"/>
              </a:rPr>
              <a:t>ustralian </a:t>
            </a:r>
            <a:r>
              <a:rPr lang="en-AU" sz="1700" b="0" cap="none" dirty="0">
                <a:solidFill>
                  <a:srgbClr val="FFFFFF"/>
                </a:solidFill>
                <a:latin typeface="+mj-lt"/>
              </a:rPr>
              <a:t>A</a:t>
            </a:r>
            <a:r>
              <a:rPr lang="en-AU" sz="1700" b="0" cap="none" dirty="0">
                <a:solidFill>
                  <a:srgbClr val="FFFFFF"/>
                </a:solidFill>
                <a:effectLst/>
                <a:latin typeface="+mj-lt"/>
              </a:rPr>
              <a:t>boriginal and </a:t>
            </a:r>
            <a:r>
              <a:rPr lang="en-AU" sz="1700" b="0" cap="none" dirty="0">
                <a:solidFill>
                  <a:srgbClr val="FFFFFF"/>
                </a:solidFill>
                <a:latin typeface="+mj-lt"/>
              </a:rPr>
              <a:t>T</a:t>
            </a:r>
            <a:r>
              <a:rPr lang="en-AU" sz="1700" b="0" cap="none" dirty="0">
                <a:solidFill>
                  <a:srgbClr val="FFFFFF"/>
                </a:solidFill>
                <a:effectLst/>
                <a:latin typeface="+mj-lt"/>
              </a:rPr>
              <a:t>orres </a:t>
            </a:r>
            <a:r>
              <a:rPr lang="en-AU" sz="1700" b="0" cap="none" dirty="0">
                <a:solidFill>
                  <a:srgbClr val="FFFFFF"/>
                </a:solidFill>
                <a:latin typeface="+mj-lt"/>
              </a:rPr>
              <a:t>S</a:t>
            </a:r>
            <a:r>
              <a:rPr lang="en-AU" sz="1700" b="0" cap="none" dirty="0">
                <a:solidFill>
                  <a:srgbClr val="FFFFFF"/>
                </a:solidFill>
                <a:effectLst/>
                <a:latin typeface="+mj-lt"/>
              </a:rPr>
              <a:t>trait </a:t>
            </a:r>
            <a:r>
              <a:rPr lang="en-AU" sz="1700" b="0" cap="none" dirty="0">
                <a:solidFill>
                  <a:srgbClr val="FFFFFF"/>
                </a:solidFill>
                <a:latin typeface="+mj-lt"/>
              </a:rPr>
              <a:t>I</a:t>
            </a:r>
            <a:r>
              <a:rPr lang="en-AU" sz="1700" b="0" cap="none" dirty="0">
                <a:solidFill>
                  <a:srgbClr val="FFFFFF"/>
                </a:solidFill>
                <a:effectLst/>
                <a:latin typeface="+mj-lt"/>
              </a:rPr>
              <a:t>slander </a:t>
            </a:r>
            <a:r>
              <a:rPr lang="en-AU" sz="1700" b="0" cap="none" dirty="0">
                <a:solidFill>
                  <a:srgbClr val="FFFFFF"/>
                </a:solidFill>
                <a:latin typeface="+mj-lt"/>
              </a:rPr>
              <a:t>P</a:t>
            </a:r>
            <a:r>
              <a:rPr lang="en-AU" sz="1700" b="0" cap="none" dirty="0">
                <a:solidFill>
                  <a:srgbClr val="FFFFFF"/>
                </a:solidFill>
                <a:effectLst/>
                <a:latin typeface="+mj-lt"/>
              </a:rPr>
              <a:t>eoples’ unique cultural and spiritual relationships to the land, waters, </a:t>
            </a:r>
            <a:br>
              <a:rPr lang="en-AU" sz="1700" b="0" cap="none" dirty="0">
                <a:solidFill>
                  <a:srgbClr val="FFFFFF"/>
                </a:solidFill>
                <a:effectLst/>
                <a:latin typeface="+mj-lt"/>
              </a:rPr>
            </a:br>
            <a:r>
              <a:rPr lang="en-AU" sz="1700" b="0" cap="none" dirty="0">
                <a:solidFill>
                  <a:srgbClr val="FFFFFF"/>
                </a:solidFill>
                <a:effectLst/>
                <a:latin typeface="+mj-lt"/>
              </a:rPr>
              <a:t>and seas, as well as their rich contribution to society. </a:t>
            </a:r>
            <a:endParaRPr lang="en-AU" sz="1700" b="0" cap="none" dirty="0">
              <a:latin typeface="+mj-lt"/>
            </a:endParaRPr>
          </a:p>
        </p:txBody>
      </p:sp>
      <p:sp>
        <p:nvSpPr>
          <p:cNvPr id="8" name="TextBox 7">
            <a:extLst>
              <a:ext uri="{FF2B5EF4-FFF2-40B4-BE49-F238E27FC236}">
                <a16:creationId xmlns:a16="http://schemas.microsoft.com/office/drawing/2014/main" id="{AD6E531A-3728-0674-49B9-373367ACAA4A}"/>
              </a:ext>
            </a:extLst>
          </p:cNvPr>
          <p:cNvSpPr txBox="1"/>
          <p:nvPr/>
        </p:nvSpPr>
        <p:spPr>
          <a:xfrm>
            <a:off x="522000" y="6451200"/>
            <a:ext cx="612000" cy="138499"/>
          </a:xfrm>
          <a:prstGeom prst="rect">
            <a:avLst/>
          </a:prstGeom>
          <a:noFill/>
        </p:spPr>
        <p:txBody>
          <a:bodyPr wrap="square" lIns="0" tIns="0" rIns="0" bIns="0" rtlCol="0">
            <a:spAutoFit/>
          </a:bodyPr>
          <a:lstStyle/>
          <a:p>
            <a:r>
              <a:rPr lang="en-AU" sz="900" dirty="0">
                <a:solidFill>
                  <a:schemeClr val="bg1"/>
                </a:solidFill>
              </a:rPr>
              <a:t>TAFE NSW</a:t>
            </a:r>
          </a:p>
        </p:txBody>
      </p:sp>
      <p:pic>
        <p:nvPicPr>
          <p:cNvPr id="9" name="Background picture" descr="A dirt road in a desert&#10;&#10;Description automatically generated">
            <a:extLst>
              <a:ext uri="{FF2B5EF4-FFF2-40B4-BE49-F238E27FC236}">
                <a16:creationId xmlns:a16="http://schemas.microsoft.com/office/drawing/2014/main" id="{6F08F4D9-2CBB-0E7C-9229-6C407392E6CB}"/>
              </a:ext>
            </a:extLst>
          </p:cNvPr>
          <p:cNvPicPr>
            <a:picLocks noChangeAspect="1"/>
          </p:cNvPicPr>
          <p:nvPr userDrawn="1"/>
        </p:nvPicPr>
        <p:blipFill rotWithShape="1">
          <a:blip r:embed="rId2"/>
          <a:srcRect r="10653" b="24540"/>
          <a:stretch/>
        </p:blipFill>
        <p:spPr>
          <a:xfrm>
            <a:off x="1" y="0"/>
            <a:ext cx="12192000" cy="6858000"/>
          </a:xfrm>
          <a:prstGeom prst="rect">
            <a:avLst/>
          </a:prstGeom>
        </p:spPr>
      </p:pic>
      <p:sp>
        <p:nvSpPr>
          <p:cNvPr id="10" name="Text Box">
            <a:extLst>
              <a:ext uri="{FF2B5EF4-FFF2-40B4-BE49-F238E27FC236}">
                <a16:creationId xmlns:a16="http://schemas.microsoft.com/office/drawing/2014/main" id="{09507C4D-06C1-016D-C595-B3ACC90F1065}"/>
              </a:ext>
              <a:ext uri="{C183D7F6-B498-43B3-948B-1728B52AA6E4}">
                <adec:decorative xmlns:adec="http://schemas.microsoft.com/office/drawing/2017/decorative" val="0"/>
              </a:ext>
            </a:extLst>
          </p:cNvPr>
          <p:cNvSpPr txBox="1">
            <a:spLocks/>
          </p:cNvSpPr>
          <p:nvPr userDrawn="1"/>
        </p:nvSpPr>
        <p:spPr>
          <a:xfrm>
            <a:off x="522000" y="2415929"/>
            <a:ext cx="5126325" cy="2049292"/>
          </a:xfrm>
          <a:prstGeom prst="rect">
            <a:avLst/>
          </a:prstGeom>
        </p:spPr>
        <p:txBody>
          <a:bodyPr vert="horz" lIns="0" tIns="0" rIns="0" bIns="0" rtlCol="0" anchor="t">
            <a:noAutofit/>
          </a:bodyPr>
          <a:lstStyle>
            <a:lvl1pPr algn="l" defTabSz="914400" rtl="0" eaLnBrk="1" latinLnBrk="0" hangingPunct="1">
              <a:lnSpc>
                <a:spcPts val="2600"/>
              </a:lnSpc>
              <a:spcBef>
                <a:spcPct val="0"/>
              </a:spcBef>
              <a:buNone/>
              <a:defRPr sz="3000" b="1" kern="1200" cap="all" baseline="0">
                <a:solidFill>
                  <a:schemeClr val="tx1"/>
                </a:solidFill>
                <a:latin typeface="+mj-lt"/>
                <a:ea typeface="+mj-ea"/>
                <a:cs typeface="Arial" pitchFamily="34" charset="0"/>
              </a:defRPr>
            </a:lvl1pPr>
          </a:lstStyle>
          <a:p>
            <a:pPr>
              <a:lnSpc>
                <a:spcPct val="100000"/>
              </a:lnSpc>
            </a:pPr>
            <a:r>
              <a:rPr lang="en-AU" sz="1700" b="0" cap="none" dirty="0">
                <a:solidFill>
                  <a:srgbClr val="FFFFFF"/>
                </a:solidFill>
                <a:effectLst/>
                <a:latin typeface="+mj-lt"/>
              </a:rPr>
              <a:t>TAFE NSW acknowledges the Aboriginal people as </a:t>
            </a:r>
            <a:br>
              <a:rPr lang="en-AU" sz="1700" b="0" cap="none" dirty="0">
                <a:solidFill>
                  <a:srgbClr val="FFFFFF"/>
                </a:solidFill>
                <a:effectLst/>
                <a:latin typeface="+mj-lt"/>
              </a:rPr>
            </a:br>
            <a:r>
              <a:rPr lang="en-AU" sz="1700" b="0" cap="none" dirty="0">
                <a:solidFill>
                  <a:srgbClr val="FFFFFF"/>
                </a:solidFill>
                <a:effectLst/>
                <a:latin typeface="+mj-lt"/>
              </a:rPr>
              <a:t>the Traditional </a:t>
            </a:r>
            <a:r>
              <a:rPr lang="en-AU" sz="1700" b="0" cap="none" dirty="0">
                <a:solidFill>
                  <a:srgbClr val="FFFFFF"/>
                </a:solidFill>
                <a:latin typeface="+mj-lt"/>
              </a:rPr>
              <a:t>C</a:t>
            </a:r>
            <a:r>
              <a:rPr lang="en-AU" sz="1700" b="0" cap="none" dirty="0">
                <a:solidFill>
                  <a:srgbClr val="FFFFFF"/>
                </a:solidFill>
                <a:effectLst/>
                <a:latin typeface="+mj-lt"/>
              </a:rPr>
              <a:t>ustodians of the lands on which our campuses are located and where we live, learn and work. We pay our respects to past, present, and emerging Elders, and we are committed to honouring </a:t>
            </a:r>
            <a:r>
              <a:rPr lang="en-AU" sz="1700" b="0" cap="none" dirty="0">
                <a:solidFill>
                  <a:srgbClr val="FFFFFF"/>
                </a:solidFill>
                <a:latin typeface="+mj-lt"/>
              </a:rPr>
              <a:t>A</a:t>
            </a:r>
            <a:r>
              <a:rPr lang="en-AU" sz="1700" b="0" cap="none" dirty="0">
                <a:solidFill>
                  <a:srgbClr val="FFFFFF"/>
                </a:solidFill>
                <a:effectLst/>
                <a:latin typeface="+mj-lt"/>
              </a:rPr>
              <a:t>ustralian </a:t>
            </a:r>
            <a:r>
              <a:rPr lang="en-AU" sz="1700" b="0" cap="none" dirty="0">
                <a:solidFill>
                  <a:srgbClr val="FFFFFF"/>
                </a:solidFill>
                <a:latin typeface="+mj-lt"/>
              </a:rPr>
              <a:t>A</a:t>
            </a:r>
            <a:r>
              <a:rPr lang="en-AU" sz="1700" b="0" cap="none" dirty="0">
                <a:solidFill>
                  <a:srgbClr val="FFFFFF"/>
                </a:solidFill>
                <a:effectLst/>
                <a:latin typeface="+mj-lt"/>
              </a:rPr>
              <a:t>boriginal and </a:t>
            </a:r>
            <a:r>
              <a:rPr lang="en-AU" sz="1700" b="0" cap="none" dirty="0">
                <a:solidFill>
                  <a:srgbClr val="FFFFFF"/>
                </a:solidFill>
                <a:latin typeface="+mj-lt"/>
              </a:rPr>
              <a:t>T</a:t>
            </a:r>
            <a:r>
              <a:rPr lang="en-AU" sz="1700" b="0" cap="none" dirty="0">
                <a:solidFill>
                  <a:srgbClr val="FFFFFF"/>
                </a:solidFill>
                <a:effectLst/>
                <a:latin typeface="+mj-lt"/>
              </a:rPr>
              <a:t>orres </a:t>
            </a:r>
            <a:r>
              <a:rPr lang="en-AU" sz="1700" b="0" cap="none" dirty="0">
                <a:solidFill>
                  <a:srgbClr val="FFFFFF"/>
                </a:solidFill>
                <a:latin typeface="+mj-lt"/>
              </a:rPr>
              <a:t>S</a:t>
            </a:r>
            <a:r>
              <a:rPr lang="en-AU" sz="1700" b="0" cap="none" dirty="0">
                <a:solidFill>
                  <a:srgbClr val="FFFFFF"/>
                </a:solidFill>
                <a:effectLst/>
                <a:latin typeface="+mj-lt"/>
              </a:rPr>
              <a:t>trait </a:t>
            </a:r>
            <a:r>
              <a:rPr lang="en-AU" sz="1700" b="0" cap="none" dirty="0">
                <a:solidFill>
                  <a:srgbClr val="FFFFFF"/>
                </a:solidFill>
                <a:latin typeface="+mj-lt"/>
              </a:rPr>
              <a:t>I</a:t>
            </a:r>
            <a:r>
              <a:rPr lang="en-AU" sz="1700" b="0" cap="none" dirty="0">
                <a:solidFill>
                  <a:srgbClr val="FFFFFF"/>
                </a:solidFill>
                <a:effectLst/>
                <a:latin typeface="+mj-lt"/>
              </a:rPr>
              <a:t>slander </a:t>
            </a:r>
            <a:r>
              <a:rPr lang="en-AU" sz="1700" b="0" cap="none" dirty="0">
                <a:solidFill>
                  <a:srgbClr val="FFFFFF"/>
                </a:solidFill>
                <a:latin typeface="+mj-lt"/>
              </a:rPr>
              <a:t>P</a:t>
            </a:r>
            <a:r>
              <a:rPr lang="en-AU" sz="1700" b="0" cap="none" dirty="0">
                <a:solidFill>
                  <a:srgbClr val="FFFFFF"/>
                </a:solidFill>
                <a:effectLst/>
                <a:latin typeface="+mj-lt"/>
              </a:rPr>
              <a:t>eoples’ unique cultural and spiritual relationships to the land, waters, </a:t>
            </a:r>
            <a:br>
              <a:rPr lang="en-AU" sz="1700" b="0" cap="none" dirty="0">
                <a:solidFill>
                  <a:srgbClr val="FFFFFF"/>
                </a:solidFill>
                <a:effectLst/>
                <a:latin typeface="+mj-lt"/>
              </a:rPr>
            </a:br>
            <a:r>
              <a:rPr lang="en-AU" sz="1700" b="0" cap="none" dirty="0">
                <a:solidFill>
                  <a:srgbClr val="FFFFFF"/>
                </a:solidFill>
                <a:effectLst/>
                <a:latin typeface="+mj-lt"/>
              </a:rPr>
              <a:t>and seas, as well as their rich contribution to society. </a:t>
            </a:r>
            <a:endParaRPr lang="en-AU" sz="1700" b="0" cap="none" dirty="0">
              <a:latin typeface="+mj-lt"/>
            </a:endParaRPr>
          </a:p>
        </p:txBody>
      </p:sp>
      <p:sp>
        <p:nvSpPr>
          <p:cNvPr id="11" name="TextBox 10">
            <a:extLst>
              <a:ext uri="{FF2B5EF4-FFF2-40B4-BE49-F238E27FC236}">
                <a16:creationId xmlns:a16="http://schemas.microsoft.com/office/drawing/2014/main" id="{44A89765-DB71-5DC6-BE23-1F99FEAD7DAE}"/>
              </a:ext>
            </a:extLst>
          </p:cNvPr>
          <p:cNvSpPr txBox="1"/>
          <p:nvPr userDrawn="1"/>
        </p:nvSpPr>
        <p:spPr>
          <a:xfrm>
            <a:off x="522000" y="6451200"/>
            <a:ext cx="612000" cy="138499"/>
          </a:xfrm>
          <a:prstGeom prst="rect">
            <a:avLst/>
          </a:prstGeom>
          <a:noFill/>
        </p:spPr>
        <p:txBody>
          <a:bodyPr wrap="square" lIns="0" tIns="0" rIns="0" bIns="0" rtlCol="0">
            <a:spAutoFit/>
          </a:bodyPr>
          <a:lstStyle/>
          <a:p>
            <a:r>
              <a:rPr lang="en-AU" sz="900" dirty="0">
                <a:solidFill>
                  <a:schemeClr val="bg1"/>
                </a:solidFill>
              </a:rPr>
              <a:t>TAFE NSW</a:t>
            </a:r>
          </a:p>
        </p:txBody>
      </p:sp>
    </p:spTree>
    <p:extLst>
      <p:ext uri="{BB962C8B-B14F-4D97-AF65-F5344CB8AC3E}">
        <p14:creationId xmlns:p14="http://schemas.microsoft.com/office/powerpoint/2010/main" val="3848578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4" name="grey background">
            <a:extLst>
              <a:ext uri="{FF2B5EF4-FFF2-40B4-BE49-F238E27FC236}">
                <a16:creationId xmlns:a16="http://schemas.microsoft.com/office/drawing/2014/main" id="{9300F070-B484-8FEA-DC5F-48BC55348C2B}"/>
              </a:ext>
              <a:ext uri="{C183D7F6-B498-43B3-948B-1728B52AA6E4}">
                <adec:decorative xmlns:adec="http://schemas.microsoft.com/office/drawing/2017/decorative" val="1"/>
              </a:ext>
            </a:extLst>
          </p:cNvPr>
          <p:cNvSpPr/>
          <p:nvPr userDrawn="1"/>
        </p:nvSpPr>
        <p:spPr>
          <a:xfrm>
            <a:off x="-1" y="0"/>
            <a:ext cx="12192001" cy="6858000"/>
          </a:xfrm>
          <a:prstGeom prst="rect">
            <a:avLst/>
          </a:prstGeom>
          <a:solidFill>
            <a:srgbClr val="222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 name="grey background">
            <a:extLst>
              <a:ext uri="{FF2B5EF4-FFF2-40B4-BE49-F238E27FC236}">
                <a16:creationId xmlns:a16="http://schemas.microsoft.com/office/drawing/2014/main" id="{7D792438-C77E-7A25-43D5-87BE58A3A744}"/>
              </a:ext>
              <a:ext uri="{C183D7F6-B498-43B3-948B-1728B52AA6E4}">
                <adec:decorative xmlns:adec="http://schemas.microsoft.com/office/drawing/2017/decorative" val="1"/>
              </a:ext>
            </a:extLst>
          </p:cNvPr>
          <p:cNvSpPr/>
          <p:nvPr/>
        </p:nvSpPr>
        <p:spPr>
          <a:xfrm>
            <a:off x="-1" y="0"/>
            <a:ext cx="12192001" cy="6858000"/>
          </a:xfrm>
          <a:prstGeom prst="rect">
            <a:avLst/>
          </a:prstGeom>
          <a:solidFill>
            <a:srgbClr val="222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 name="grey background">
            <a:extLst>
              <a:ext uri="{FF2B5EF4-FFF2-40B4-BE49-F238E27FC236}">
                <a16:creationId xmlns:a16="http://schemas.microsoft.com/office/drawing/2014/main" id="{5CF71971-0375-61C7-3C6D-2002FFBA49BB}"/>
              </a:ext>
              <a:ext uri="{C183D7F6-B498-43B3-948B-1728B52AA6E4}">
                <adec:decorative xmlns:adec="http://schemas.microsoft.com/office/drawing/2017/decorative" val="1"/>
              </a:ext>
            </a:extLst>
          </p:cNvPr>
          <p:cNvSpPr/>
          <p:nvPr/>
        </p:nvSpPr>
        <p:spPr>
          <a:xfrm>
            <a:off x="-1" y="0"/>
            <a:ext cx="12192001" cy="6858000"/>
          </a:xfrm>
          <a:prstGeom prst="rect">
            <a:avLst/>
          </a:prstGeom>
          <a:solidFill>
            <a:srgbClr val="222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 name="Title">
            <a:extLst>
              <a:ext uri="{FF2B5EF4-FFF2-40B4-BE49-F238E27FC236}">
                <a16:creationId xmlns:a16="http://schemas.microsoft.com/office/drawing/2014/main" id="{7420322E-F900-3D6C-FFCD-4FA9344AED88}"/>
              </a:ext>
            </a:extLst>
          </p:cNvPr>
          <p:cNvSpPr>
            <a:spLocks noGrp="1"/>
          </p:cNvSpPr>
          <p:nvPr>
            <p:ph type="title" hasCustomPrompt="1"/>
          </p:nvPr>
        </p:nvSpPr>
        <p:spPr>
          <a:xfrm>
            <a:off x="522000" y="2954750"/>
            <a:ext cx="8155275" cy="830997"/>
          </a:xfrm>
        </p:spPr>
        <p:txBody>
          <a:bodyPr anchor="ctr" anchorCtr="0"/>
          <a:lstStyle>
            <a:lvl1pPr>
              <a:lnSpc>
                <a:spcPct val="100000"/>
              </a:lnSpc>
              <a:defRPr sz="5400">
                <a:solidFill>
                  <a:schemeClr val="bg2"/>
                </a:solidFill>
              </a:defRPr>
            </a:lvl1pPr>
          </a:lstStyle>
          <a:p>
            <a:r>
              <a:rPr lang="en-US" dirty="0"/>
              <a:t>Section header</a:t>
            </a:r>
            <a:endParaRPr lang="en-AU" dirty="0"/>
          </a:p>
        </p:txBody>
      </p:sp>
    </p:spTree>
    <p:extLst>
      <p:ext uri="{BB962C8B-B14F-4D97-AF65-F5344CB8AC3E}">
        <p14:creationId xmlns:p14="http://schemas.microsoft.com/office/powerpoint/2010/main" val="282962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460F55FD-D345-910A-B4D3-52A0D2415C83}"/>
              </a:ext>
            </a:extLst>
          </p:cNvPr>
          <p:cNvSpPr>
            <a:spLocks noGrp="1"/>
          </p:cNvSpPr>
          <p:nvPr>
            <p:ph type="title" hasCustomPrompt="1"/>
          </p:nvPr>
        </p:nvSpPr>
        <p:spPr>
          <a:xfrm>
            <a:off x="522000" y="594000"/>
            <a:ext cx="11148000" cy="479490"/>
          </a:xfrm>
        </p:spPr>
        <p:txBody>
          <a:bodyPr/>
          <a:lstStyle>
            <a:lvl1pPr>
              <a:defRPr/>
            </a:lvl1pPr>
          </a:lstStyle>
          <a:p>
            <a:r>
              <a:rPr lang="en-US" dirty="0"/>
              <a:t>Calibri Regular 38pt page header</a:t>
            </a:r>
            <a:endParaRPr lang="en-AU" dirty="0"/>
          </a:p>
        </p:txBody>
      </p:sp>
      <p:sp>
        <p:nvSpPr>
          <p:cNvPr id="6" name="Text Placeholder">
            <a:extLst>
              <a:ext uri="{FF2B5EF4-FFF2-40B4-BE49-F238E27FC236}">
                <a16:creationId xmlns:a16="http://schemas.microsoft.com/office/drawing/2014/main" id="{5EA897E4-1AE2-FC19-1071-A7441BF5B2FE}"/>
              </a:ext>
            </a:extLst>
          </p:cNvPr>
          <p:cNvSpPr>
            <a:spLocks noGrp="1"/>
          </p:cNvSpPr>
          <p:nvPr>
            <p:ph type="body" sz="quarter" idx="12" hasCustomPrompt="1"/>
          </p:nvPr>
        </p:nvSpPr>
        <p:spPr>
          <a:xfrm>
            <a:off x="521999" y="1386000"/>
            <a:ext cx="11147999" cy="553998"/>
          </a:xfrm>
          <a:prstGeom prst="rect">
            <a:avLst/>
          </a:prstGeom>
        </p:spPr>
        <p:txBody>
          <a:bodyPr lIns="0" tIns="0" rIns="0" bIns="0">
            <a:spAutoFit/>
          </a:bodyPr>
          <a:lstStyle>
            <a:lvl1pPr marL="0" indent="0">
              <a:lnSpc>
                <a:spcPct val="110000"/>
              </a:lnSpc>
              <a:spcBef>
                <a:spcPts val="1000"/>
              </a:spcBef>
              <a:buNone/>
              <a:defRPr sz="1600"/>
            </a:lvl1pPr>
            <a:lvl2pPr marL="0" indent="0">
              <a:lnSpc>
                <a:spcPct val="100000"/>
              </a:lnSpc>
              <a:buNone/>
              <a:defRPr/>
            </a:lvl2pPr>
            <a:lvl3pPr marL="453600" indent="0">
              <a:lnSpc>
                <a:spcPct val="110000"/>
              </a:lnSpc>
              <a:buNone/>
              <a:defRPr/>
            </a:lvl3pPr>
            <a:lvl4pPr marL="680400" indent="0">
              <a:lnSpc>
                <a:spcPct val="110000"/>
              </a:lnSpc>
              <a:buNone/>
              <a:defRPr/>
            </a:lvl4pPr>
            <a:lvl5pPr marL="907200" indent="0">
              <a:lnSpc>
                <a:spcPct val="110000"/>
              </a:lnSpc>
              <a:buNone/>
              <a:defRPr/>
            </a:lvl5pPr>
          </a:lstStyle>
          <a:p>
            <a:pPr lvl="1"/>
            <a:r>
              <a:rPr lang="en-AU" dirty="0"/>
              <a:t>Calibri Regular 18pt secondary copy to be used throughout as the default body copy size, </a:t>
            </a:r>
            <a:br>
              <a:rPr lang="en-AU" dirty="0"/>
            </a:br>
            <a:r>
              <a:rPr lang="en-AU" dirty="0"/>
              <a:t>OR as an introduction like this when a larger volume of copy needs to be included at a smaller font size below.</a:t>
            </a:r>
          </a:p>
        </p:txBody>
      </p:sp>
      <p:sp>
        <p:nvSpPr>
          <p:cNvPr id="4" name="Slide Number Placeholder">
            <a:extLst>
              <a:ext uri="{FF2B5EF4-FFF2-40B4-BE49-F238E27FC236}">
                <a16:creationId xmlns:a16="http://schemas.microsoft.com/office/drawing/2014/main" id="{F481C214-5F04-3DF6-00B5-A515AF7F3B06}"/>
              </a:ext>
            </a:extLst>
          </p:cNvPr>
          <p:cNvSpPr>
            <a:spLocks noGrp="1"/>
          </p:cNvSpPr>
          <p:nvPr>
            <p:ph type="sldNum" sz="quarter" idx="11"/>
          </p:nvPr>
        </p:nvSpPr>
        <p:spPr/>
        <p:txBody>
          <a:bodyPr/>
          <a:lstStyle/>
          <a:p>
            <a:fld id="{CA663A6D-AB46-447C-9C09-37099B1D4AAC}" type="slidenum">
              <a:rPr lang="en-AU" smtClean="0"/>
              <a:pPr/>
              <a:t>‹#›</a:t>
            </a:fld>
            <a:endParaRPr lang="en-AU" dirty="0"/>
          </a:p>
        </p:txBody>
      </p:sp>
      <p:sp>
        <p:nvSpPr>
          <p:cNvPr id="3" name="Footer Placeholder">
            <a:extLst>
              <a:ext uri="{FF2B5EF4-FFF2-40B4-BE49-F238E27FC236}">
                <a16:creationId xmlns:a16="http://schemas.microsoft.com/office/drawing/2014/main" id="{5306F349-6B66-6C14-09D2-9C9F8FD9AF1A}"/>
              </a:ext>
            </a:extLst>
          </p:cNvPr>
          <p:cNvSpPr>
            <a:spLocks noGrp="1"/>
          </p:cNvSpPr>
          <p:nvPr>
            <p:ph type="ftr" sz="quarter" idx="10"/>
          </p:nvPr>
        </p:nvSpPr>
        <p:spPr/>
        <p:txBody>
          <a:bodyPr/>
          <a:lstStyle>
            <a:lvl1pPr>
              <a:defRPr/>
            </a:lvl1pPr>
          </a:lstStyle>
          <a:p>
            <a:r>
              <a:rPr lang="en-AU"/>
              <a:t>AI and the Future Pacific Workforce</a:t>
            </a:r>
            <a:endParaRPr lang="en-AU" dirty="0"/>
          </a:p>
        </p:txBody>
      </p:sp>
    </p:spTree>
    <p:extLst>
      <p:ext uri="{BB962C8B-B14F-4D97-AF65-F5344CB8AC3E}">
        <p14:creationId xmlns:p14="http://schemas.microsoft.com/office/powerpoint/2010/main" val="3175353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10" name="Rectangle">
            <a:extLst>
              <a:ext uri="{FF2B5EF4-FFF2-40B4-BE49-F238E27FC236}">
                <a16:creationId xmlns:a16="http://schemas.microsoft.com/office/drawing/2014/main" id="{4D9018D2-7744-2735-B750-551D66585148}"/>
              </a:ext>
              <a:ext uri="{C183D7F6-B498-43B3-948B-1728B52AA6E4}">
                <adec:decorative xmlns:adec="http://schemas.microsoft.com/office/drawing/2017/decorative" val="1"/>
              </a:ext>
            </a:extLst>
          </p:cNvPr>
          <p:cNvSpPr/>
          <p:nvPr userDrawn="1"/>
        </p:nvSpPr>
        <p:spPr>
          <a:xfrm>
            <a:off x="1" y="3429000"/>
            <a:ext cx="12192000" cy="3429000"/>
          </a:xfrm>
          <a:prstGeom prst="rect">
            <a:avLst/>
          </a:prstGeom>
          <a:solidFill>
            <a:srgbClr val="D1EE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a:extLst>
              <a:ext uri="{FF2B5EF4-FFF2-40B4-BE49-F238E27FC236}">
                <a16:creationId xmlns:a16="http://schemas.microsoft.com/office/drawing/2014/main" id="{460F55FD-D345-910A-B4D3-52A0D2415C83}"/>
              </a:ext>
            </a:extLst>
          </p:cNvPr>
          <p:cNvSpPr>
            <a:spLocks noGrp="1"/>
          </p:cNvSpPr>
          <p:nvPr>
            <p:ph type="title" hasCustomPrompt="1"/>
          </p:nvPr>
        </p:nvSpPr>
        <p:spPr>
          <a:xfrm>
            <a:off x="522000" y="594000"/>
            <a:ext cx="11148000" cy="479490"/>
          </a:xfrm>
        </p:spPr>
        <p:txBody>
          <a:bodyPr/>
          <a:lstStyle>
            <a:lvl1pPr>
              <a:defRPr/>
            </a:lvl1pPr>
          </a:lstStyle>
          <a:p>
            <a:r>
              <a:rPr lang="en-US" dirty="0"/>
              <a:t>Calibri Regular 38pt page header</a:t>
            </a:r>
            <a:endParaRPr lang="en-AU" dirty="0"/>
          </a:p>
        </p:txBody>
      </p:sp>
      <p:sp>
        <p:nvSpPr>
          <p:cNvPr id="6" name="Text Placeholder">
            <a:extLst>
              <a:ext uri="{FF2B5EF4-FFF2-40B4-BE49-F238E27FC236}">
                <a16:creationId xmlns:a16="http://schemas.microsoft.com/office/drawing/2014/main" id="{5EA897E4-1AE2-FC19-1071-A7441BF5B2FE}"/>
              </a:ext>
            </a:extLst>
          </p:cNvPr>
          <p:cNvSpPr>
            <a:spLocks noGrp="1"/>
          </p:cNvSpPr>
          <p:nvPr>
            <p:ph type="body" sz="quarter" idx="12" hasCustomPrompt="1"/>
          </p:nvPr>
        </p:nvSpPr>
        <p:spPr>
          <a:xfrm>
            <a:off x="521999" y="1386000"/>
            <a:ext cx="11147999" cy="553998"/>
          </a:xfrm>
          <a:prstGeom prst="rect">
            <a:avLst/>
          </a:prstGeom>
        </p:spPr>
        <p:txBody>
          <a:bodyPr lIns="0" tIns="0" rIns="0" bIns="0">
            <a:spAutoFit/>
          </a:bodyPr>
          <a:lstStyle>
            <a:lvl1pPr marL="0" indent="0">
              <a:lnSpc>
                <a:spcPct val="110000"/>
              </a:lnSpc>
              <a:spcBef>
                <a:spcPts val="1000"/>
              </a:spcBef>
              <a:buNone/>
              <a:defRPr sz="1600"/>
            </a:lvl1pPr>
            <a:lvl2pPr marL="0" indent="0">
              <a:lnSpc>
                <a:spcPct val="100000"/>
              </a:lnSpc>
              <a:buNone/>
              <a:defRPr/>
            </a:lvl2pPr>
            <a:lvl3pPr marL="453600" indent="0">
              <a:lnSpc>
                <a:spcPct val="110000"/>
              </a:lnSpc>
              <a:buNone/>
              <a:defRPr/>
            </a:lvl3pPr>
            <a:lvl4pPr marL="680400" indent="0">
              <a:lnSpc>
                <a:spcPct val="110000"/>
              </a:lnSpc>
              <a:buNone/>
              <a:defRPr/>
            </a:lvl4pPr>
            <a:lvl5pPr marL="907200" indent="0">
              <a:lnSpc>
                <a:spcPct val="110000"/>
              </a:lnSpc>
              <a:buNone/>
              <a:defRPr/>
            </a:lvl5pPr>
          </a:lstStyle>
          <a:p>
            <a:pPr lvl="1"/>
            <a:r>
              <a:rPr lang="en-AU" dirty="0"/>
              <a:t>Coloured background sections like this should be kept to 50% of page height or width. </a:t>
            </a:r>
            <a:br>
              <a:rPr lang="en-AU" dirty="0"/>
            </a:br>
            <a:r>
              <a:rPr lang="en-AU" dirty="0"/>
              <a:t>Calibri Regular 18pt secondary copy to be used throughout as the default body copy or introduction size.</a:t>
            </a:r>
          </a:p>
        </p:txBody>
      </p:sp>
      <p:sp>
        <p:nvSpPr>
          <p:cNvPr id="3" name="Footer Placeholder">
            <a:extLst>
              <a:ext uri="{FF2B5EF4-FFF2-40B4-BE49-F238E27FC236}">
                <a16:creationId xmlns:a16="http://schemas.microsoft.com/office/drawing/2014/main" id="{5306F349-6B66-6C14-09D2-9C9F8FD9AF1A}"/>
              </a:ext>
            </a:extLst>
          </p:cNvPr>
          <p:cNvSpPr>
            <a:spLocks noGrp="1"/>
          </p:cNvSpPr>
          <p:nvPr>
            <p:ph type="ftr" sz="quarter" idx="10"/>
          </p:nvPr>
        </p:nvSpPr>
        <p:spPr/>
        <p:txBody>
          <a:bodyPr/>
          <a:lstStyle/>
          <a:p>
            <a:r>
              <a:rPr lang="en-AU"/>
              <a:t>AI and the Future Pacific Workforce</a:t>
            </a:r>
            <a:endParaRPr lang="en-AU" dirty="0"/>
          </a:p>
        </p:txBody>
      </p:sp>
      <p:sp>
        <p:nvSpPr>
          <p:cNvPr id="4" name="Slide Number Placeholder">
            <a:extLst>
              <a:ext uri="{FF2B5EF4-FFF2-40B4-BE49-F238E27FC236}">
                <a16:creationId xmlns:a16="http://schemas.microsoft.com/office/drawing/2014/main" id="{F481C214-5F04-3DF6-00B5-A515AF7F3B06}"/>
              </a:ext>
            </a:extLst>
          </p:cNvPr>
          <p:cNvSpPr>
            <a:spLocks noGrp="1"/>
          </p:cNvSpPr>
          <p:nvPr>
            <p:ph type="sldNum" sz="quarter" idx="11"/>
          </p:nvPr>
        </p:nvSpPr>
        <p:spPr/>
        <p:txBody>
          <a:bodyPr/>
          <a:lstStyle/>
          <a:p>
            <a:fld id="{CA663A6D-AB46-447C-9C09-37099B1D4AAC}" type="slidenum">
              <a:rPr lang="en-AU" smtClean="0"/>
              <a:pPr/>
              <a:t>‹#›</a:t>
            </a:fld>
            <a:endParaRPr lang="en-AU" dirty="0"/>
          </a:p>
        </p:txBody>
      </p:sp>
      <p:sp>
        <p:nvSpPr>
          <p:cNvPr id="5" name="TextBox 4">
            <a:extLst>
              <a:ext uri="{FF2B5EF4-FFF2-40B4-BE49-F238E27FC236}">
                <a16:creationId xmlns:a16="http://schemas.microsoft.com/office/drawing/2014/main" id="{8810A947-DD69-3C81-4E04-9D1349AF8B9F}"/>
              </a:ext>
            </a:extLst>
          </p:cNvPr>
          <p:cNvSpPr txBox="1"/>
          <p:nvPr userDrawn="1"/>
        </p:nvSpPr>
        <p:spPr>
          <a:xfrm>
            <a:off x="522000" y="6451200"/>
            <a:ext cx="612000" cy="138499"/>
          </a:xfrm>
          <a:prstGeom prst="rect">
            <a:avLst/>
          </a:prstGeom>
          <a:noFill/>
        </p:spPr>
        <p:txBody>
          <a:bodyPr wrap="square" lIns="0" tIns="0" rIns="0" bIns="0" rtlCol="0">
            <a:spAutoFit/>
          </a:bodyPr>
          <a:lstStyle/>
          <a:p>
            <a:r>
              <a:rPr lang="en-AU" sz="900" dirty="0">
                <a:solidFill>
                  <a:srgbClr val="22272B"/>
                </a:solidFill>
              </a:rPr>
              <a:t>TAFE NSW</a:t>
            </a:r>
          </a:p>
        </p:txBody>
      </p:sp>
    </p:spTree>
    <p:extLst>
      <p:ext uri="{BB962C8B-B14F-4D97-AF65-F5344CB8AC3E}">
        <p14:creationId xmlns:p14="http://schemas.microsoft.com/office/powerpoint/2010/main" val="504161195"/>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694554E-13F0-E02C-1DA9-95C6BC9C2328}"/>
              </a:ext>
            </a:extLst>
          </p:cNvPr>
          <p:cNvSpPr>
            <a:spLocks noGrp="1"/>
          </p:cNvSpPr>
          <p:nvPr>
            <p:ph type="title"/>
          </p:nvPr>
        </p:nvSpPr>
        <p:spPr>
          <a:xfrm>
            <a:off x="522000" y="594000"/>
            <a:ext cx="11148000" cy="468000"/>
          </a:xfrm>
        </p:spPr>
        <p:txBody>
          <a:bodyPr/>
          <a:lstStyle/>
          <a:p>
            <a:r>
              <a:rPr lang="en-US"/>
              <a:t>Click to edit Master title style</a:t>
            </a:r>
            <a:endParaRPr lang="en-AU" dirty="0"/>
          </a:p>
        </p:txBody>
      </p:sp>
      <p:sp>
        <p:nvSpPr>
          <p:cNvPr id="10" name="Text Placeholder">
            <a:extLst>
              <a:ext uri="{FF2B5EF4-FFF2-40B4-BE49-F238E27FC236}">
                <a16:creationId xmlns:a16="http://schemas.microsoft.com/office/drawing/2014/main" id="{73F70801-28D7-FC16-6DC6-E687B043D573}"/>
              </a:ext>
            </a:extLst>
          </p:cNvPr>
          <p:cNvSpPr>
            <a:spLocks noGrp="1"/>
          </p:cNvSpPr>
          <p:nvPr>
            <p:ph type="body" sz="quarter" idx="14" hasCustomPrompt="1"/>
          </p:nvPr>
        </p:nvSpPr>
        <p:spPr>
          <a:xfrm>
            <a:off x="1080000" y="2448000"/>
            <a:ext cx="3589536" cy="2376000"/>
          </a:xfrm>
        </p:spPr>
        <p:txBody>
          <a:bodyPr wrap="square" anchor="ctr" anchorCtr="0">
            <a:noAutofit/>
          </a:bodyPr>
          <a:lstStyle>
            <a:lvl1pPr>
              <a:defRPr sz="3000">
                <a:solidFill>
                  <a:schemeClr val="tx1"/>
                </a:solidFill>
              </a:defRPr>
            </a:lvl1pPr>
          </a:lstStyle>
          <a:p>
            <a:pPr lvl="0"/>
            <a:r>
              <a:rPr lang="en-US" dirty="0"/>
              <a:t>Secondary copy can increase in size to 30pt like this when slides </a:t>
            </a:r>
            <a:br>
              <a:rPr lang="en-US" dirty="0"/>
            </a:br>
            <a:r>
              <a:rPr lang="en-US" dirty="0"/>
              <a:t>are largely graphic </a:t>
            </a:r>
            <a:br>
              <a:rPr lang="en-US" dirty="0"/>
            </a:br>
            <a:r>
              <a:rPr lang="en-US" dirty="0"/>
              <a:t>and require less copy</a:t>
            </a:r>
            <a:endParaRPr lang="en-AU" dirty="0"/>
          </a:p>
        </p:txBody>
      </p:sp>
      <p:sp>
        <p:nvSpPr>
          <p:cNvPr id="9" name="Picture Placeholder">
            <a:extLst>
              <a:ext uri="{FF2B5EF4-FFF2-40B4-BE49-F238E27FC236}">
                <a16:creationId xmlns:a16="http://schemas.microsoft.com/office/drawing/2014/main" id="{CDDF3CDD-CA57-4255-F3F3-7E34C1091814}"/>
              </a:ext>
            </a:extLst>
          </p:cNvPr>
          <p:cNvSpPr>
            <a:spLocks noGrp="1"/>
          </p:cNvSpPr>
          <p:nvPr>
            <p:ph type="pic" sz="quarter" idx="13" hasCustomPrompt="1"/>
          </p:nvPr>
        </p:nvSpPr>
        <p:spPr>
          <a:xfrm>
            <a:off x="5244000" y="2448000"/>
            <a:ext cx="5868000" cy="2376000"/>
          </a:xfrm>
          <a:prstGeom prst="rect">
            <a:avLst/>
          </a:prstGeom>
          <a:solidFill>
            <a:srgbClr val="EBEBEB"/>
          </a:solidFill>
        </p:spPr>
        <p:txBody>
          <a:bodyPr anchor="ctr" anchorCtr="0"/>
          <a:lstStyle>
            <a:lvl1pPr marL="0" indent="0" algn="ctr">
              <a:buNone/>
              <a:defRPr b="1"/>
            </a:lvl1pPr>
          </a:lstStyle>
          <a:p>
            <a:r>
              <a:rPr lang="en-AU" dirty="0"/>
              <a:t>Click to insert picture</a:t>
            </a:r>
          </a:p>
        </p:txBody>
      </p:sp>
      <p:sp>
        <p:nvSpPr>
          <p:cNvPr id="3" name="Footer Placeholder">
            <a:extLst>
              <a:ext uri="{FF2B5EF4-FFF2-40B4-BE49-F238E27FC236}">
                <a16:creationId xmlns:a16="http://schemas.microsoft.com/office/drawing/2014/main" id="{5881FE0B-C1E4-2245-43A7-4C41C9C6E9C4}"/>
              </a:ext>
            </a:extLst>
          </p:cNvPr>
          <p:cNvSpPr>
            <a:spLocks noGrp="1"/>
          </p:cNvSpPr>
          <p:nvPr>
            <p:ph type="ftr" sz="quarter" idx="10"/>
          </p:nvPr>
        </p:nvSpPr>
        <p:spPr/>
        <p:txBody>
          <a:bodyPr/>
          <a:lstStyle/>
          <a:p>
            <a:r>
              <a:rPr lang="en-AU"/>
              <a:t>AI and the Future Pacific Workforce</a:t>
            </a:r>
            <a:endParaRPr lang="en-AU" dirty="0"/>
          </a:p>
        </p:txBody>
      </p:sp>
      <p:sp>
        <p:nvSpPr>
          <p:cNvPr id="4" name="Slide Number Placeholder">
            <a:extLst>
              <a:ext uri="{FF2B5EF4-FFF2-40B4-BE49-F238E27FC236}">
                <a16:creationId xmlns:a16="http://schemas.microsoft.com/office/drawing/2014/main" id="{F03992EF-6BC6-724E-BD28-42E8E3FD99C5}"/>
              </a:ext>
            </a:extLst>
          </p:cNvPr>
          <p:cNvSpPr>
            <a:spLocks noGrp="1"/>
          </p:cNvSpPr>
          <p:nvPr>
            <p:ph type="sldNum" sz="quarter" idx="11"/>
          </p:nvPr>
        </p:nvSpPr>
        <p:spPr/>
        <p:txBody>
          <a:bodyPr/>
          <a:lstStyle/>
          <a:p>
            <a:fld id="{CA663A6D-AB46-447C-9C09-37099B1D4AAC}" type="slidenum">
              <a:rPr lang="en-AU" smtClean="0"/>
              <a:pPr/>
              <a:t>‹#›</a:t>
            </a:fld>
            <a:endParaRPr lang="en-AU" dirty="0"/>
          </a:p>
        </p:txBody>
      </p:sp>
    </p:spTree>
    <p:extLst>
      <p:ext uri="{BB962C8B-B14F-4D97-AF65-F5344CB8AC3E}">
        <p14:creationId xmlns:p14="http://schemas.microsoft.com/office/powerpoint/2010/main" val="1918328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1_Custom Layou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1C1944FF-FDBB-B4F9-58EC-7026F0C160C3}"/>
              </a:ext>
            </a:extLst>
          </p:cNvPr>
          <p:cNvSpPr>
            <a:spLocks noGrp="1"/>
          </p:cNvSpPr>
          <p:nvPr>
            <p:ph type="title"/>
          </p:nvPr>
        </p:nvSpPr>
        <p:spPr>
          <a:xfrm>
            <a:off x="522000" y="594000"/>
            <a:ext cx="11148000" cy="468000"/>
          </a:xfrm>
        </p:spPr>
        <p:txBody>
          <a:bodyPr/>
          <a:lstStyle/>
          <a:p>
            <a:r>
              <a:rPr lang="en-US"/>
              <a:t>Click to edit Master title style</a:t>
            </a:r>
            <a:endParaRPr lang="en-AU" dirty="0"/>
          </a:p>
        </p:txBody>
      </p:sp>
      <p:sp>
        <p:nvSpPr>
          <p:cNvPr id="5" name="Text Placeholder">
            <a:extLst>
              <a:ext uri="{FF2B5EF4-FFF2-40B4-BE49-F238E27FC236}">
                <a16:creationId xmlns:a16="http://schemas.microsoft.com/office/drawing/2014/main" id="{76DD2445-4764-CAE0-F359-D6E2D8A37AB9}"/>
              </a:ext>
            </a:extLst>
          </p:cNvPr>
          <p:cNvSpPr>
            <a:spLocks noGrp="1"/>
          </p:cNvSpPr>
          <p:nvPr>
            <p:ph type="body" sz="quarter" idx="12" hasCustomPrompt="1"/>
          </p:nvPr>
        </p:nvSpPr>
        <p:spPr>
          <a:xfrm>
            <a:off x="521999" y="1386000"/>
            <a:ext cx="11147999" cy="276999"/>
          </a:xfrm>
          <a:prstGeom prst="rect">
            <a:avLst/>
          </a:prstGeom>
        </p:spPr>
        <p:txBody>
          <a:bodyPr lIns="0" tIns="0" rIns="0" bIns="0">
            <a:spAutoFit/>
          </a:bodyPr>
          <a:lstStyle>
            <a:lvl1pPr marL="0" indent="0">
              <a:lnSpc>
                <a:spcPct val="110000"/>
              </a:lnSpc>
              <a:spcBef>
                <a:spcPts val="1000"/>
              </a:spcBef>
              <a:buNone/>
              <a:defRPr sz="1600"/>
            </a:lvl1pPr>
            <a:lvl2pPr marL="0" indent="0">
              <a:lnSpc>
                <a:spcPct val="100000"/>
              </a:lnSpc>
              <a:buFont typeface="Arial" panose="020B0604020202020204" pitchFamily="34" charset="0"/>
              <a:buNone/>
              <a:defRPr/>
            </a:lvl2pPr>
            <a:lvl3pPr marL="453600" indent="0">
              <a:lnSpc>
                <a:spcPct val="110000"/>
              </a:lnSpc>
              <a:buNone/>
              <a:defRPr/>
            </a:lvl3pPr>
            <a:lvl4pPr marL="680400" indent="0">
              <a:lnSpc>
                <a:spcPct val="110000"/>
              </a:lnSpc>
              <a:buNone/>
              <a:defRPr/>
            </a:lvl4pPr>
            <a:lvl5pPr marL="907200" indent="0">
              <a:lnSpc>
                <a:spcPct val="110000"/>
              </a:lnSpc>
              <a:buNone/>
              <a:defRPr/>
            </a:lvl5pPr>
          </a:lstStyle>
          <a:p>
            <a:pPr lvl="1"/>
            <a:r>
              <a:rPr lang="en-GB" dirty="0"/>
              <a:t>Introduction or secondary copy</a:t>
            </a:r>
          </a:p>
        </p:txBody>
      </p:sp>
      <p:sp>
        <p:nvSpPr>
          <p:cNvPr id="9" name="Content Placeholder">
            <a:extLst>
              <a:ext uri="{FF2B5EF4-FFF2-40B4-BE49-F238E27FC236}">
                <a16:creationId xmlns:a16="http://schemas.microsoft.com/office/drawing/2014/main" id="{3F370CCE-5C7F-3840-8794-61B436E4A049}"/>
              </a:ext>
            </a:extLst>
          </p:cNvPr>
          <p:cNvSpPr>
            <a:spLocks noGrp="1"/>
          </p:cNvSpPr>
          <p:nvPr>
            <p:ph sz="quarter" idx="14"/>
          </p:nvPr>
        </p:nvSpPr>
        <p:spPr>
          <a:xfrm>
            <a:off x="521714" y="2340001"/>
            <a:ext cx="11147999" cy="37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 name="Footer Placeholder">
            <a:extLst>
              <a:ext uri="{FF2B5EF4-FFF2-40B4-BE49-F238E27FC236}">
                <a16:creationId xmlns:a16="http://schemas.microsoft.com/office/drawing/2014/main" id="{3772E14E-E0B4-4DC9-1756-C3872511EE13}"/>
              </a:ext>
            </a:extLst>
          </p:cNvPr>
          <p:cNvSpPr>
            <a:spLocks noGrp="1"/>
          </p:cNvSpPr>
          <p:nvPr>
            <p:ph type="ftr" sz="quarter" idx="10"/>
          </p:nvPr>
        </p:nvSpPr>
        <p:spPr/>
        <p:txBody>
          <a:bodyPr/>
          <a:lstStyle/>
          <a:p>
            <a:r>
              <a:rPr lang="en-AU"/>
              <a:t>AI and the Future Pacific Workforce</a:t>
            </a:r>
            <a:endParaRPr lang="en-AU" dirty="0"/>
          </a:p>
        </p:txBody>
      </p:sp>
      <p:sp>
        <p:nvSpPr>
          <p:cNvPr id="4" name="Slide Number Placeholder">
            <a:extLst>
              <a:ext uri="{FF2B5EF4-FFF2-40B4-BE49-F238E27FC236}">
                <a16:creationId xmlns:a16="http://schemas.microsoft.com/office/drawing/2014/main" id="{FB9A8E38-F656-1F53-5E21-AA95F8B124F6}"/>
              </a:ext>
            </a:extLst>
          </p:cNvPr>
          <p:cNvSpPr>
            <a:spLocks noGrp="1"/>
          </p:cNvSpPr>
          <p:nvPr>
            <p:ph type="sldNum" sz="quarter" idx="11"/>
          </p:nvPr>
        </p:nvSpPr>
        <p:spPr/>
        <p:txBody>
          <a:bodyPr/>
          <a:lstStyle/>
          <a:p>
            <a:fld id="{CA663A6D-AB46-447C-9C09-37099B1D4AAC}" type="slidenum">
              <a:rPr lang="en-AU" smtClean="0"/>
              <a:pPr/>
              <a:t>‹#›</a:t>
            </a:fld>
            <a:endParaRPr lang="en-AU" dirty="0"/>
          </a:p>
        </p:txBody>
      </p:sp>
    </p:spTree>
    <p:extLst>
      <p:ext uri="{BB962C8B-B14F-4D97-AF65-F5344CB8AC3E}">
        <p14:creationId xmlns:p14="http://schemas.microsoft.com/office/powerpoint/2010/main" val="950626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6_Custom Layout">
    <p:spTree>
      <p:nvGrpSpPr>
        <p:cNvPr id="1" name=""/>
        <p:cNvGrpSpPr/>
        <p:nvPr/>
      </p:nvGrpSpPr>
      <p:grpSpPr>
        <a:xfrm>
          <a:off x="0" y="0"/>
          <a:ext cx="0" cy="0"/>
          <a:chOff x="0" y="0"/>
          <a:chExt cx="0" cy="0"/>
        </a:xfrm>
      </p:grpSpPr>
      <p:sp>
        <p:nvSpPr>
          <p:cNvPr id="6" name="Picture Placeholder">
            <a:extLst>
              <a:ext uri="{FF2B5EF4-FFF2-40B4-BE49-F238E27FC236}">
                <a16:creationId xmlns:a16="http://schemas.microsoft.com/office/drawing/2014/main" id="{15C4BCB2-4896-7152-0666-BC10F9E50E92}"/>
              </a:ext>
            </a:extLst>
          </p:cNvPr>
          <p:cNvSpPr>
            <a:spLocks noGrp="1"/>
          </p:cNvSpPr>
          <p:nvPr>
            <p:ph type="pic" sz="quarter" idx="12" hasCustomPrompt="1"/>
          </p:nvPr>
        </p:nvSpPr>
        <p:spPr>
          <a:xfrm>
            <a:off x="6095999" y="0"/>
            <a:ext cx="6096001" cy="6858000"/>
          </a:xfrm>
          <a:prstGeom prst="rect">
            <a:avLst/>
          </a:prstGeom>
          <a:solidFill>
            <a:srgbClr val="EBEBEB"/>
          </a:solidFill>
        </p:spPr>
        <p:txBody>
          <a:bodyPr anchor="ctr" anchorCtr="0"/>
          <a:lstStyle>
            <a:lvl1pPr marL="0" indent="0" algn="ctr">
              <a:buNone/>
              <a:defRPr b="0"/>
            </a:lvl1pPr>
          </a:lstStyle>
          <a:p>
            <a:r>
              <a:rPr lang="en-AU" dirty="0"/>
              <a:t>Click to insert picture</a:t>
            </a:r>
          </a:p>
        </p:txBody>
      </p:sp>
      <p:sp>
        <p:nvSpPr>
          <p:cNvPr id="2" name="Title">
            <a:extLst>
              <a:ext uri="{FF2B5EF4-FFF2-40B4-BE49-F238E27FC236}">
                <a16:creationId xmlns:a16="http://schemas.microsoft.com/office/drawing/2014/main" id="{948E254C-E363-299A-5E48-8365FA710774}"/>
              </a:ext>
            </a:extLst>
          </p:cNvPr>
          <p:cNvSpPr>
            <a:spLocks noGrp="1"/>
          </p:cNvSpPr>
          <p:nvPr>
            <p:ph type="title" hasCustomPrompt="1"/>
          </p:nvPr>
        </p:nvSpPr>
        <p:spPr>
          <a:xfrm>
            <a:off x="522000" y="594000"/>
            <a:ext cx="5050800" cy="484748"/>
          </a:xfrm>
        </p:spPr>
        <p:txBody>
          <a:bodyPr/>
          <a:lstStyle>
            <a:lvl1pPr>
              <a:defRPr/>
            </a:lvl1pPr>
          </a:lstStyle>
          <a:p>
            <a:r>
              <a:rPr lang="en-US" dirty="0"/>
              <a:t>Heading</a:t>
            </a:r>
            <a:endParaRPr lang="en-AU" dirty="0"/>
          </a:p>
        </p:txBody>
      </p:sp>
      <p:sp>
        <p:nvSpPr>
          <p:cNvPr id="12" name="Text Placeholder">
            <a:extLst>
              <a:ext uri="{FF2B5EF4-FFF2-40B4-BE49-F238E27FC236}">
                <a16:creationId xmlns:a16="http://schemas.microsoft.com/office/drawing/2014/main" id="{B6DB6FF6-F2BB-7828-A7C9-A2A3A0E5D928}"/>
              </a:ext>
            </a:extLst>
          </p:cNvPr>
          <p:cNvSpPr>
            <a:spLocks noGrp="1"/>
          </p:cNvSpPr>
          <p:nvPr>
            <p:ph type="body" sz="quarter" idx="13"/>
          </p:nvPr>
        </p:nvSpPr>
        <p:spPr>
          <a:xfrm>
            <a:off x="522288" y="1362075"/>
            <a:ext cx="5049837" cy="2309287"/>
          </a:xfrm>
          <a:prstGeom prst="rect">
            <a:avLst/>
          </a:prstGeo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 name="Footer Placeholder">
            <a:extLst>
              <a:ext uri="{FF2B5EF4-FFF2-40B4-BE49-F238E27FC236}">
                <a16:creationId xmlns:a16="http://schemas.microsoft.com/office/drawing/2014/main" id="{D9CE0D0E-6B74-9375-3722-81CFE14F2689}"/>
              </a:ext>
            </a:extLst>
          </p:cNvPr>
          <p:cNvSpPr>
            <a:spLocks noGrp="1"/>
          </p:cNvSpPr>
          <p:nvPr>
            <p:ph type="ftr" sz="quarter" idx="10"/>
          </p:nvPr>
        </p:nvSpPr>
        <p:spPr>
          <a:xfrm>
            <a:off x="1134000" y="6451200"/>
            <a:ext cx="4644000" cy="122400"/>
          </a:xfrm>
        </p:spPr>
        <p:txBody>
          <a:bodyPr/>
          <a:lstStyle/>
          <a:p>
            <a:r>
              <a:rPr lang="en-AU"/>
              <a:t>AI and the Future Pacific Workforce</a:t>
            </a:r>
            <a:endParaRPr lang="en-AU" dirty="0"/>
          </a:p>
        </p:txBody>
      </p:sp>
      <p:sp>
        <p:nvSpPr>
          <p:cNvPr id="4" name="Slide Number Placeholder">
            <a:extLst>
              <a:ext uri="{FF2B5EF4-FFF2-40B4-BE49-F238E27FC236}">
                <a16:creationId xmlns:a16="http://schemas.microsoft.com/office/drawing/2014/main" id="{69033194-0F82-9A28-D0B2-F754191F6051}"/>
              </a:ext>
            </a:extLst>
          </p:cNvPr>
          <p:cNvSpPr>
            <a:spLocks noGrp="1"/>
          </p:cNvSpPr>
          <p:nvPr>
            <p:ph type="sldNum" sz="quarter" idx="11"/>
          </p:nvPr>
        </p:nvSpPr>
        <p:spPr/>
        <p:txBody>
          <a:bodyPr/>
          <a:lstStyle/>
          <a:p>
            <a:fld id="{CA663A6D-AB46-447C-9C09-37099B1D4AAC}" type="slidenum">
              <a:rPr lang="en-AU" smtClean="0"/>
              <a:pPr/>
              <a:t>‹#›</a:t>
            </a:fld>
            <a:endParaRPr lang="en-AU" dirty="0"/>
          </a:p>
        </p:txBody>
      </p:sp>
    </p:spTree>
    <p:extLst>
      <p:ext uri="{BB962C8B-B14F-4D97-AF65-F5344CB8AC3E}">
        <p14:creationId xmlns:p14="http://schemas.microsoft.com/office/powerpoint/2010/main" val="519239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4_Custom Layout">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3723F22A-64E4-D0E2-5005-17BB6651156F}"/>
              </a:ext>
              <a:ext uri="{C183D7F6-B498-43B3-948B-1728B52AA6E4}">
                <adec:decorative xmlns:adec="http://schemas.microsoft.com/office/drawing/2017/decorative" val="1"/>
              </a:ext>
            </a:extLst>
          </p:cNvPr>
          <p:cNvSpPr/>
          <p:nvPr userDrawn="1"/>
        </p:nvSpPr>
        <p:spPr>
          <a:xfrm>
            <a:off x="6095999" y="0"/>
            <a:ext cx="6096002" cy="6858000"/>
          </a:xfrm>
          <a:prstGeom prst="rect">
            <a:avLst/>
          </a:prstGeom>
          <a:solidFill>
            <a:srgbClr val="D1EE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a:extLst>
              <a:ext uri="{FF2B5EF4-FFF2-40B4-BE49-F238E27FC236}">
                <a16:creationId xmlns:a16="http://schemas.microsoft.com/office/drawing/2014/main" id="{948E254C-E363-299A-5E48-8365FA710774}"/>
              </a:ext>
            </a:extLst>
          </p:cNvPr>
          <p:cNvSpPr>
            <a:spLocks noGrp="1"/>
          </p:cNvSpPr>
          <p:nvPr>
            <p:ph type="title" hasCustomPrompt="1"/>
          </p:nvPr>
        </p:nvSpPr>
        <p:spPr>
          <a:xfrm>
            <a:off x="522000" y="594000"/>
            <a:ext cx="5050800" cy="484748"/>
          </a:xfrm>
        </p:spPr>
        <p:txBody>
          <a:bodyPr/>
          <a:lstStyle>
            <a:lvl1pPr>
              <a:defRPr/>
            </a:lvl1pPr>
          </a:lstStyle>
          <a:p>
            <a:r>
              <a:rPr lang="en-US" dirty="0"/>
              <a:t>Heading</a:t>
            </a:r>
            <a:endParaRPr lang="en-AU" dirty="0"/>
          </a:p>
        </p:txBody>
      </p:sp>
      <p:sp>
        <p:nvSpPr>
          <p:cNvPr id="12" name="Text Placeholder">
            <a:extLst>
              <a:ext uri="{FF2B5EF4-FFF2-40B4-BE49-F238E27FC236}">
                <a16:creationId xmlns:a16="http://schemas.microsoft.com/office/drawing/2014/main" id="{B6DB6FF6-F2BB-7828-A7C9-A2A3A0E5D928}"/>
              </a:ext>
            </a:extLst>
          </p:cNvPr>
          <p:cNvSpPr>
            <a:spLocks noGrp="1"/>
          </p:cNvSpPr>
          <p:nvPr>
            <p:ph type="body" sz="quarter" idx="13"/>
          </p:nvPr>
        </p:nvSpPr>
        <p:spPr>
          <a:xfrm>
            <a:off x="522288" y="1362075"/>
            <a:ext cx="5049837" cy="2309287"/>
          </a:xfrm>
          <a:prstGeom prst="rect">
            <a:avLst/>
          </a:prstGeo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Picture Placeholder">
            <a:extLst>
              <a:ext uri="{FF2B5EF4-FFF2-40B4-BE49-F238E27FC236}">
                <a16:creationId xmlns:a16="http://schemas.microsoft.com/office/drawing/2014/main" id="{DD8BE8E5-81CA-4AB7-DF87-8D8E2E547CDE}"/>
              </a:ext>
            </a:extLst>
          </p:cNvPr>
          <p:cNvSpPr>
            <a:spLocks noGrp="1"/>
          </p:cNvSpPr>
          <p:nvPr>
            <p:ph type="pic" sz="quarter" idx="12" hasCustomPrompt="1"/>
          </p:nvPr>
        </p:nvSpPr>
        <p:spPr>
          <a:xfrm>
            <a:off x="7344000" y="1629000"/>
            <a:ext cx="3600000" cy="3600000"/>
          </a:xfrm>
          <a:prstGeom prst="rect">
            <a:avLst/>
          </a:prstGeom>
          <a:noFill/>
        </p:spPr>
        <p:txBody>
          <a:bodyPr anchor="ctr" anchorCtr="0"/>
          <a:lstStyle>
            <a:lvl1pPr marL="0" indent="0" algn="ctr">
              <a:spcBef>
                <a:spcPts val="0"/>
              </a:spcBef>
              <a:buNone/>
              <a:defRPr b="0"/>
            </a:lvl1pPr>
          </a:lstStyle>
          <a:p>
            <a:r>
              <a:rPr lang="en-AU" dirty="0"/>
              <a:t>Click to insert icon </a:t>
            </a:r>
            <a:br>
              <a:rPr lang="en-AU" dirty="0"/>
            </a:br>
            <a:r>
              <a:rPr lang="en-AU" dirty="0"/>
              <a:t>on transparent background</a:t>
            </a:r>
          </a:p>
        </p:txBody>
      </p:sp>
      <p:sp>
        <p:nvSpPr>
          <p:cNvPr id="3" name="Footer Placeholder">
            <a:extLst>
              <a:ext uri="{FF2B5EF4-FFF2-40B4-BE49-F238E27FC236}">
                <a16:creationId xmlns:a16="http://schemas.microsoft.com/office/drawing/2014/main" id="{D9CE0D0E-6B74-9375-3722-81CFE14F2689}"/>
              </a:ext>
            </a:extLst>
          </p:cNvPr>
          <p:cNvSpPr>
            <a:spLocks noGrp="1"/>
          </p:cNvSpPr>
          <p:nvPr>
            <p:ph type="ftr" sz="quarter" idx="10"/>
          </p:nvPr>
        </p:nvSpPr>
        <p:spPr>
          <a:xfrm>
            <a:off x="1134000" y="6451200"/>
            <a:ext cx="4644000" cy="122400"/>
          </a:xfrm>
        </p:spPr>
        <p:txBody>
          <a:bodyPr/>
          <a:lstStyle/>
          <a:p>
            <a:r>
              <a:rPr lang="en-AU"/>
              <a:t>AI and the Future Pacific Workforce</a:t>
            </a:r>
            <a:endParaRPr lang="en-AU" dirty="0"/>
          </a:p>
        </p:txBody>
      </p:sp>
      <p:sp>
        <p:nvSpPr>
          <p:cNvPr id="4" name="Slide Number Placeholder">
            <a:extLst>
              <a:ext uri="{FF2B5EF4-FFF2-40B4-BE49-F238E27FC236}">
                <a16:creationId xmlns:a16="http://schemas.microsoft.com/office/drawing/2014/main" id="{69033194-0F82-9A28-D0B2-F754191F6051}"/>
              </a:ext>
            </a:extLst>
          </p:cNvPr>
          <p:cNvSpPr>
            <a:spLocks noGrp="1"/>
          </p:cNvSpPr>
          <p:nvPr>
            <p:ph type="sldNum" sz="quarter" idx="11"/>
          </p:nvPr>
        </p:nvSpPr>
        <p:spPr/>
        <p:txBody>
          <a:bodyPr/>
          <a:lstStyle/>
          <a:p>
            <a:fld id="{CA663A6D-AB46-447C-9C09-37099B1D4AAC}" type="slidenum">
              <a:rPr lang="en-AU" smtClean="0"/>
              <a:pPr/>
              <a:t>‹#›</a:t>
            </a:fld>
            <a:endParaRPr lang="en-AU" dirty="0"/>
          </a:p>
        </p:txBody>
      </p:sp>
    </p:spTree>
    <p:extLst>
      <p:ext uri="{BB962C8B-B14F-4D97-AF65-F5344CB8AC3E}">
        <p14:creationId xmlns:p14="http://schemas.microsoft.com/office/powerpoint/2010/main" val="519652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3_Custom Layout">
    <p:spTree>
      <p:nvGrpSpPr>
        <p:cNvPr id="1" name=""/>
        <p:cNvGrpSpPr/>
        <p:nvPr/>
      </p:nvGrpSpPr>
      <p:grpSpPr>
        <a:xfrm>
          <a:off x="0" y="0"/>
          <a:ext cx="0" cy="0"/>
          <a:chOff x="0" y="0"/>
          <a:chExt cx="0" cy="0"/>
        </a:xfrm>
      </p:grpSpPr>
      <p:sp>
        <p:nvSpPr>
          <p:cNvPr id="6" name="Rectangle">
            <a:extLst>
              <a:ext uri="{FF2B5EF4-FFF2-40B4-BE49-F238E27FC236}">
                <a16:creationId xmlns:a16="http://schemas.microsoft.com/office/drawing/2014/main" id="{A19C84BE-A303-D22F-D27C-A6843D7B2861}"/>
              </a:ext>
              <a:ext uri="{C183D7F6-B498-43B3-948B-1728B52AA6E4}">
                <adec:decorative xmlns:adec="http://schemas.microsoft.com/office/drawing/2017/decorative" val="1"/>
              </a:ext>
            </a:extLst>
          </p:cNvPr>
          <p:cNvSpPr/>
          <p:nvPr userDrawn="1"/>
        </p:nvSpPr>
        <p:spPr>
          <a:xfrm>
            <a:off x="6095999" y="0"/>
            <a:ext cx="6096002" cy="6858000"/>
          </a:xfrm>
          <a:prstGeom prst="rect">
            <a:avLst/>
          </a:prstGeom>
          <a:solidFill>
            <a:srgbClr val="D1EE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a:extLst>
              <a:ext uri="{FF2B5EF4-FFF2-40B4-BE49-F238E27FC236}">
                <a16:creationId xmlns:a16="http://schemas.microsoft.com/office/drawing/2014/main" id="{948E254C-E363-299A-5E48-8365FA710774}"/>
              </a:ext>
            </a:extLst>
          </p:cNvPr>
          <p:cNvSpPr>
            <a:spLocks noGrp="1"/>
          </p:cNvSpPr>
          <p:nvPr>
            <p:ph type="title" hasCustomPrompt="1"/>
          </p:nvPr>
        </p:nvSpPr>
        <p:spPr>
          <a:xfrm>
            <a:off x="522000" y="594000"/>
            <a:ext cx="5050800" cy="484748"/>
          </a:xfrm>
        </p:spPr>
        <p:txBody>
          <a:bodyPr/>
          <a:lstStyle>
            <a:lvl1pPr>
              <a:defRPr/>
            </a:lvl1pPr>
          </a:lstStyle>
          <a:p>
            <a:r>
              <a:rPr lang="en-US" dirty="0"/>
              <a:t>Heading</a:t>
            </a:r>
            <a:endParaRPr lang="en-AU" dirty="0"/>
          </a:p>
        </p:txBody>
      </p:sp>
      <p:sp>
        <p:nvSpPr>
          <p:cNvPr id="12" name="Text Placeholder">
            <a:extLst>
              <a:ext uri="{FF2B5EF4-FFF2-40B4-BE49-F238E27FC236}">
                <a16:creationId xmlns:a16="http://schemas.microsoft.com/office/drawing/2014/main" id="{B6DB6FF6-F2BB-7828-A7C9-A2A3A0E5D928}"/>
              </a:ext>
            </a:extLst>
          </p:cNvPr>
          <p:cNvSpPr>
            <a:spLocks noGrp="1"/>
          </p:cNvSpPr>
          <p:nvPr>
            <p:ph type="body" sz="quarter" idx="13"/>
          </p:nvPr>
        </p:nvSpPr>
        <p:spPr>
          <a:xfrm>
            <a:off x="522288" y="1362075"/>
            <a:ext cx="5049837" cy="2954078"/>
          </a:xfrm>
          <a:prstGeom prst="rect">
            <a:avLst/>
          </a:prstGeo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 name="Footer Placeholder">
            <a:extLst>
              <a:ext uri="{FF2B5EF4-FFF2-40B4-BE49-F238E27FC236}">
                <a16:creationId xmlns:a16="http://schemas.microsoft.com/office/drawing/2014/main" id="{D9CE0D0E-6B74-9375-3722-81CFE14F2689}"/>
              </a:ext>
            </a:extLst>
          </p:cNvPr>
          <p:cNvSpPr>
            <a:spLocks noGrp="1"/>
          </p:cNvSpPr>
          <p:nvPr>
            <p:ph type="ftr" sz="quarter" idx="10"/>
          </p:nvPr>
        </p:nvSpPr>
        <p:spPr>
          <a:xfrm>
            <a:off x="1134000" y="6451199"/>
            <a:ext cx="4644000" cy="138499"/>
          </a:xfrm>
        </p:spPr>
        <p:txBody>
          <a:bodyPr/>
          <a:lstStyle/>
          <a:p>
            <a:r>
              <a:rPr lang="en-AU"/>
              <a:t>AI and the Future Pacific Workforce</a:t>
            </a:r>
            <a:endParaRPr lang="en-AU" dirty="0"/>
          </a:p>
        </p:txBody>
      </p:sp>
      <p:sp>
        <p:nvSpPr>
          <p:cNvPr id="4" name="Slide Number Placeholder">
            <a:extLst>
              <a:ext uri="{FF2B5EF4-FFF2-40B4-BE49-F238E27FC236}">
                <a16:creationId xmlns:a16="http://schemas.microsoft.com/office/drawing/2014/main" id="{69033194-0F82-9A28-D0B2-F754191F6051}"/>
              </a:ext>
            </a:extLst>
          </p:cNvPr>
          <p:cNvSpPr>
            <a:spLocks noGrp="1"/>
          </p:cNvSpPr>
          <p:nvPr>
            <p:ph type="sldNum" sz="quarter" idx="11"/>
          </p:nvPr>
        </p:nvSpPr>
        <p:spPr/>
        <p:txBody>
          <a:bodyPr/>
          <a:lstStyle/>
          <a:p>
            <a:fld id="{CA663A6D-AB46-447C-9C09-37099B1D4AAC}" type="slidenum">
              <a:rPr lang="en-AU" smtClean="0"/>
              <a:pPr/>
              <a:t>‹#›</a:t>
            </a:fld>
            <a:endParaRPr lang="en-AU" dirty="0"/>
          </a:p>
        </p:txBody>
      </p:sp>
      <p:sp>
        <p:nvSpPr>
          <p:cNvPr id="7" name="Text Placeholder 6">
            <a:extLst>
              <a:ext uri="{FF2B5EF4-FFF2-40B4-BE49-F238E27FC236}">
                <a16:creationId xmlns:a16="http://schemas.microsoft.com/office/drawing/2014/main" id="{0982F816-D86F-A301-1225-28528F1F71DF}"/>
              </a:ext>
            </a:extLst>
          </p:cNvPr>
          <p:cNvSpPr>
            <a:spLocks noGrp="1"/>
          </p:cNvSpPr>
          <p:nvPr>
            <p:ph type="body" sz="quarter" idx="14"/>
          </p:nvPr>
        </p:nvSpPr>
        <p:spPr>
          <a:xfrm>
            <a:off x="6618600" y="1362075"/>
            <a:ext cx="5050800" cy="2954078"/>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711877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7_Custom Layout">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C4363ACA-8C08-ECBA-C16B-BFEE7FB085F9}"/>
              </a:ext>
              <a:ext uri="{C183D7F6-B498-43B3-948B-1728B52AA6E4}">
                <adec:decorative xmlns:adec="http://schemas.microsoft.com/office/drawing/2017/decorative" val="1"/>
              </a:ext>
            </a:extLst>
          </p:cNvPr>
          <p:cNvSpPr/>
          <p:nvPr userDrawn="1"/>
        </p:nvSpPr>
        <p:spPr>
          <a:xfrm>
            <a:off x="6095999" y="2286000"/>
            <a:ext cx="6096002" cy="4572000"/>
          </a:xfrm>
          <a:prstGeom prst="rect">
            <a:avLst/>
          </a:prstGeom>
          <a:solidFill>
            <a:srgbClr val="D1EE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a:extLst>
              <a:ext uri="{FF2B5EF4-FFF2-40B4-BE49-F238E27FC236}">
                <a16:creationId xmlns:a16="http://schemas.microsoft.com/office/drawing/2014/main" id="{948E254C-E363-299A-5E48-8365FA710774}"/>
              </a:ext>
            </a:extLst>
          </p:cNvPr>
          <p:cNvSpPr>
            <a:spLocks noGrp="1"/>
          </p:cNvSpPr>
          <p:nvPr>
            <p:ph type="title" hasCustomPrompt="1"/>
          </p:nvPr>
        </p:nvSpPr>
        <p:spPr>
          <a:xfrm>
            <a:off x="522000" y="594000"/>
            <a:ext cx="5050800" cy="484748"/>
          </a:xfrm>
        </p:spPr>
        <p:txBody>
          <a:bodyPr/>
          <a:lstStyle>
            <a:lvl1pPr>
              <a:defRPr/>
            </a:lvl1pPr>
          </a:lstStyle>
          <a:p>
            <a:r>
              <a:rPr lang="en-US" dirty="0"/>
              <a:t>Heading</a:t>
            </a:r>
            <a:endParaRPr lang="en-AU" dirty="0"/>
          </a:p>
        </p:txBody>
      </p:sp>
      <p:sp>
        <p:nvSpPr>
          <p:cNvPr id="12" name="Text Placeholder 1">
            <a:extLst>
              <a:ext uri="{FF2B5EF4-FFF2-40B4-BE49-F238E27FC236}">
                <a16:creationId xmlns:a16="http://schemas.microsoft.com/office/drawing/2014/main" id="{B6DB6FF6-F2BB-7828-A7C9-A2A3A0E5D928}"/>
              </a:ext>
            </a:extLst>
          </p:cNvPr>
          <p:cNvSpPr>
            <a:spLocks noGrp="1"/>
          </p:cNvSpPr>
          <p:nvPr>
            <p:ph type="body" sz="quarter" idx="13"/>
          </p:nvPr>
        </p:nvSpPr>
        <p:spPr>
          <a:xfrm>
            <a:off x="522288" y="1362075"/>
            <a:ext cx="5049837" cy="2309287"/>
          </a:xfrm>
          <a:prstGeom prst="rect">
            <a:avLst/>
          </a:prstGeo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6" name="Picture Placeholder">
            <a:extLst>
              <a:ext uri="{FF2B5EF4-FFF2-40B4-BE49-F238E27FC236}">
                <a16:creationId xmlns:a16="http://schemas.microsoft.com/office/drawing/2014/main" id="{5AD0C04E-38F0-BF71-3827-4025061747BC}"/>
              </a:ext>
            </a:extLst>
          </p:cNvPr>
          <p:cNvSpPr>
            <a:spLocks noGrp="1"/>
          </p:cNvSpPr>
          <p:nvPr>
            <p:ph type="pic" sz="quarter" idx="12" hasCustomPrompt="1"/>
          </p:nvPr>
        </p:nvSpPr>
        <p:spPr>
          <a:xfrm>
            <a:off x="6095999" y="0"/>
            <a:ext cx="6096001" cy="2286000"/>
          </a:xfrm>
          <a:prstGeom prst="rect">
            <a:avLst/>
          </a:prstGeom>
          <a:solidFill>
            <a:srgbClr val="EBEBEB"/>
          </a:solidFill>
        </p:spPr>
        <p:txBody>
          <a:bodyPr anchor="ctr" anchorCtr="0"/>
          <a:lstStyle>
            <a:lvl1pPr marL="0" indent="0" algn="ctr">
              <a:buNone/>
              <a:defRPr b="0"/>
            </a:lvl1pPr>
          </a:lstStyle>
          <a:p>
            <a:r>
              <a:rPr lang="en-AU" dirty="0"/>
              <a:t>Click to insert picture</a:t>
            </a:r>
          </a:p>
        </p:txBody>
      </p:sp>
      <p:sp>
        <p:nvSpPr>
          <p:cNvPr id="8" name="Text Placeholder">
            <a:extLst>
              <a:ext uri="{FF2B5EF4-FFF2-40B4-BE49-F238E27FC236}">
                <a16:creationId xmlns:a16="http://schemas.microsoft.com/office/drawing/2014/main" id="{E349E797-B7CB-A270-296E-EB5C6ADEB8AA}"/>
              </a:ext>
            </a:extLst>
          </p:cNvPr>
          <p:cNvSpPr>
            <a:spLocks noGrp="1"/>
          </p:cNvSpPr>
          <p:nvPr>
            <p:ph type="body" sz="quarter" idx="15" hasCustomPrompt="1"/>
          </p:nvPr>
        </p:nvSpPr>
        <p:spPr>
          <a:xfrm>
            <a:off x="6678000" y="3164400"/>
            <a:ext cx="4932000" cy="2811600"/>
          </a:xfrm>
        </p:spPr>
        <p:txBody>
          <a:bodyPr/>
          <a:lstStyle>
            <a:lvl1pPr>
              <a:defRPr/>
            </a:lvl1pPr>
          </a:lstStyle>
          <a:p>
            <a:pPr lvl="0"/>
            <a:r>
              <a:rPr lang="en-US" dirty="0"/>
              <a:t>“Example use with 26pt Calibri </a:t>
            </a:r>
            <a:br>
              <a:rPr lang="en-US" dirty="0"/>
            </a:br>
            <a:r>
              <a:rPr lang="en-US" dirty="0"/>
              <a:t>pull quote. </a:t>
            </a:r>
            <a:r>
              <a:rPr lang="en-US" dirty="0" err="1"/>
              <a:t>Pellentesque</a:t>
            </a:r>
            <a:r>
              <a:rPr lang="en-US" dirty="0"/>
              <a:t> </a:t>
            </a:r>
            <a:r>
              <a:rPr lang="en-US" dirty="0" err="1"/>
              <a:t>utreo</a:t>
            </a:r>
            <a:r>
              <a:rPr lang="en-US" dirty="0"/>
              <a:t> </a:t>
            </a:r>
            <a:r>
              <a:rPr lang="en-US" dirty="0" err="1"/>
              <a:t>odio</a:t>
            </a:r>
            <a:r>
              <a:rPr lang="en-US" dirty="0"/>
              <a:t> tempus, nisi </a:t>
            </a:r>
            <a:r>
              <a:rPr lang="en-US" dirty="0" err="1"/>
              <a:t>sagittis</a:t>
            </a:r>
            <a:r>
              <a:rPr lang="en-US" dirty="0"/>
              <a:t> </a:t>
            </a:r>
            <a:r>
              <a:rPr lang="en-US" dirty="0" err="1"/>
              <a:t>est</a:t>
            </a:r>
            <a:r>
              <a:rPr lang="en-US" dirty="0"/>
              <a:t> </a:t>
            </a:r>
            <a:r>
              <a:rPr lang="en-US" dirty="0" err="1"/>
              <a:t>eu</a:t>
            </a:r>
            <a:r>
              <a:rPr lang="en-US" dirty="0"/>
              <a:t> caveat </a:t>
            </a:r>
            <a:r>
              <a:rPr lang="en-US" dirty="0" err="1"/>
              <a:t>pellentesque</a:t>
            </a:r>
            <a:r>
              <a:rPr lang="en-US" dirty="0"/>
              <a:t> </a:t>
            </a:r>
            <a:r>
              <a:rPr lang="en-US" dirty="0" err="1"/>
              <a:t>massa</a:t>
            </a:r>
            <a:r>
              <a:rPr lang="en-US" dirty="0"/>
              <a:t> </a:t>
            </a:r>
            <a:r>
              <a:rPr lang="en-US" dirty="0" err="1"/>
              <a:t>maecenas</a:t>
            </a:r>
            <a:r>
              <a:rPr lang="en-US" dirty="0"/>
              <a:t> </a:t>
            </a:r>
            <a:r>
              <a:rPr lang="en-US" dirty="0" err="1"/>
              <a:t>quis</a:t>
            </a:r>
            <a:r>
              <a:rPr lang="en-US" dirty="0"/>
              <a:t> </a:t>
            </a:r>
            <a:r>
              <a:rPr lang="en-US" dirty="0" err="1"/>
              <a:t>rhoncus</a:t>
            </a:r>
            <a:r>
              <a:rPr lang="en-US" dirty="0"/>
              <a:t> lorem. </a:t>
            </a:r>
            <a:r>
              <a:rPr lang="en-US" dirty="0" err="1"/>
              <a:t>Vivamus</a:t>
            </a:r>
            <a:r>
              <a:rPr lang="en-US" dirty="0"/>
              <a:t> sed </a:t>
            </a:r>
            <a:r>
              <a:rPr lang="en-US" dirty="0" err="1"/>
              <a:t>mattis</a:t>
            </a:r>
            <a:r>
              <a:rPr lang="en-US" dirty="0"/>
              <a:t> </a:t>
            </a:r>
            <a:r>
              <a:rPr lang="en-US" dirty="0" err="1"/>
              <a:t>felis</a:t>
            </a:r>
            <a:r>
              <a:rPr lang="en-US" dirty="0"/>
              <a:t>, caveat emptor </a:t>
            </a:r>
            <a:r>
              <a:rPr lang="en-US" dirty="0" err="1"/>
              <a:t>pivotum</a:t>
            </a:r>
            <a:r>
              <a:rPr lang="en-US" dirty="0"/>
              <a:t> carpe diem </a:t>
            </a:r>
            <a:r>
              <a:rPr lang="en-US" dirty="0" err="1"/>
              <a:t>bonum</a:t>
            </a:r>
            <a:r>
              <a:rPr lang="en-US" dirty="0"/>
              <a:t> vel </a:t>
            </a:r>
            <a:r>
              <a:rPr lang="en-US" dirty="0" err="1"/>
              <a:t>tincidunt</a:t>
            </a:r>
            <a:r>
              <a:rPr lang="en-US" dirty="0"/>
              <a:t> </a:t>
            </a:r>
            <a:r>
              <a:rPr lang="en-US" dirty="0" err="1"/>
              <a:t>tellus</a:t>
            </a:r>
            <a:r>
              <a:rPr lang="en-US" dirty="0"/>
              <a:t>.”</a:t>
            </a:r>
          </a:p>
        </p:txBody>
      </p:sp>
      <p:sp>
        <p:nvSpPr>
          <p:cNvPr id="3" name="Footer Placeholder">
            <a:extLst>
              <a:ext uri="{FF2B5EF4-FFF2-40B4-BE49-F238E27FC236}">
                <a16:creationId xmlns:a16="http://schemas.microsoft.com/office/drawing/2014/main" id="{D9CE0D0E-6B74-9375-3722-81CFE14F2689}"/>
              </a:ext>
            </a:extLst>
          </p:cNvPr>
          <p:cNvSpPr>
            <a:spLocks noGrp="1"/>
          </p:cNvSpPr>
          <p:nvPr>
            <p:ph type="ftr" sz="quarter" idx="10"/>
          </p:nvPr>
        </p:nvSpPr>
        <p:spPr>
          <a:xfrm>
            <a:off x="1134000" y="6451199"/>
            <a:ext cx="4644000" cy="134951"/>
          </a:xfrm>
        </p:spPr>
        <p:txBody>
          <a:bodyPr/>
          <a:lstStyle/>
          <a:p>
            <a:r>
              <a:rPr lang="en-AU"/>
              <a:t>AI and the Future Pacific Workforce</a:t>
            </a:r>
            <a:endParaRPr lang="en-AU" dirty="0"/>
          </a:p>
        </p:txBody>
      </p:sp>
      <p:sp>
        <p:nvSpPr>
          <p:cNvPr id="4" name="Slide Number Placeholder">
            <a:extLst>
              <a:ext uri="{FF2B5EF4-FFF2-40B4-BE49-F238E27FC236}">
                <a16:creationId xmlns:a16="http://schemas.microsoft.com/office/drawing/2014/main" id="{69033194-0F82-9A28-D0B2-F754191F6051}"/>
              </a:ext>
            </a:extLst>
          </p:cNvPr>
          <p:cNvSpPr>
            <a:spLocks noGrp="1"/>
          </p:cNvSpPr>
          <p:nvPr>
            <p:ph type="sldNum" sz="quarter" idx="11"/>
          </p:nvPr>
        </p:nvSpPr>
        <p:spPr/>
        <p:txBody>
          <a:bodyPr/>
          <a:lstStyle/>
          <a:p>
            <a:fld id="{CA663A6D-AB46-447C-9C09-37099B1D4AAC}" type="slidenum">
              <a:rPr lang="en-AU" smtClean="0"/>
              <a:pPr/>
              <a:t>‹#›</a:t>
            </a:fld>
            <a:endParaRPr lang="en-AU" dirty="0"/>
          </a:p>
        </p:txBody>
      </p:sp>
    </p:spTree>
    <p:extLst>
      <p:ext uri="{BB962C8B-B14F-4D97-AF65-F5344CB8AC3E}">
        <p14:creationId xmlns:p14="http://schemas.microsoft.com/office/powerpoint/2010/main" val="39648570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8_Custom Layout">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E1D6BA59-E029-EEF6-BC3E-4BF20B27F5C0}"/>
              </a:ext>
              <a:ext uri="{C183D7F6-B498-43B3-948B-1728B52AA6E4}">
                <adec:decorative xmlns:adec="http://schemas.microsoft.com/office/drawing/2017/decorative" val="1"/>
              </a:ext>
            </a:extLst>
          </p:cNvPr>
          <p:cNvSpPr/>
          <p:nvPr userDrawn="1"/>
        </p:nvSpPr>
        <p:spPr>
          <a:xfrm>
            <a:off x="6095999" y="4572000"/>
            <a:ext cx="6096002" cy="2286000"/>
          </a:xfrm>
          <a:prstGeom prst="rect">
            <a:avLst/>
          </a:prstGeom>
          <a:solidFill>
            <a:srgbClr val="D1EE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a:extLst>
              <a:ext uri="{FF2B5EF4-FFF2-40B4-BE49-F238E27FC236}">
                <a16:creationId xmlns:a16="http://schemas.microsoft.com/office/drawing/2014/main" id="{948E254C-E363-299A-5E48-8365FA710774}"/>
              </a:ext>
            </a:extLst>
          </p:cNvPr>
          <p:cNvSpPr>
            <a:spLocks noGrp="1"/>
          </p:cNvSpPr>
          <p:nvPr>
            <p:ph type="title" hasCustomPrompt="1"/>
          </p:nvPr>
        </p:nvSpPr>
        <p:spPr>
          <a:xfrm>
            <a:off x="522000" y="594000"/>
            <a:ext cx="5050800" cy="484748"/>
          </a:xfrm>
        </p:spPr>
        <p:txBody>
          <a:bodyPr/>
          <a:lstStyle>
            <a:lvl1pPr>
              <a:defRPr/>
            </a:lvl1pPr>
          </a:lstStyle>
          <a:p>
            <a:r>
              <a:rPr lang="en-US" dirty="0"/>
              <a:t>Heading</a:t>
            </a:r>
            <a:endParaRPr lang="en-AU" dirty="0"/>
          </a:p>
        </p:txBody>
      </p:sp>
      <p:sp>
        <p:nvSpPr>
          <p:cNvPr id="12" name="Text Placeholder 1">
            <a:extLst>
              <a:ext uri="{FF2B5EF4-FFF2-40B4-BE49-F238E27FC236}">
                <a16:creationId xmlns:a16="http://schemas.microsoft.com/office/drawing/2014/main" id="{B6DB6FF6-F2BB-7828-A7C9-A2A3A0E5D928}"/>
              </a:ext>
            </a:extLst>
          </p:cNvPr>
          <p:cNvSpPr>
            <a:spLocks noGrp="1"/>
          </p:cNvSpPr>
          <p:nvPr>
            <p:ph type="body" sz="quarter" idx="13"/>
          </p:nvPr>
        </p:nvSpPr>
        <p:spPr>
          <a:xfrm>
            <a:off x="522288" y="1362075"/>
            <a:ext cx="5049837" cy="2954078"/>
          </a:xfrm>
          <a:prstGeom prst="rect">
            <a:avLst/>
          </a:prstGeo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6" name="Picture Placeholder">
            <a:extLst>
              <a:ext uri="{FF2B5EF4-FFF2-40B4-BE49-F238E27FC236}">
                <a16:creationId xmlns:a16="http://schemas.microsoft.com/office/drawing/2014/main" id="{5AD0C04E-38F0-BF71-3827-4025061747BC}"/>
              </a:ext>
            </a:extLst>
          </p:cNvPr>
          <p:cNvSpPr>
            <a:spLocks noGrp="1"/>
          </p:cNvSpPr>
          <p:nvPr>
            <p:ph type="pic" sz="quarter" idx="12" hasCustomPrompt="1"/>
          </p:nvPr>
        </p:nvSpPr>
        <p:spPr>
          <a:xfrm>
            <a:off x="6095999" y="0"/>
            <a:ext cx="6096001" cy="4572000"/>
          </a:xfrm>
          <a:prstGeom prst="rect">
            <a:avLst/>
          </a:prstGeom>
          <a:solidFill>
            <a:srgbClr val="EBEBEB"/>
          </a:solidFill>
        </p:spPr>
        <p:txBody>
          <a:bodyPr anchor="ctr" anchorCtr="0"/>
          <a:lstStyle>
            <a:lvl1pPr marL="0" indent="0" algn="ctr">
              <a:buNone/>
              <a:defRPr b="0"/>
            </a:lvl1pPr>
          </a:lstStyle>
          <a:p>
            <a:r>
              <a:rPr lang="en-AU" dirty="0"/>
              <a:t>Click to insert picture</a:t>
            </a:r>
          </a:p>
        </p:txBody>
      </p:sp>
      <p:sp>
        <p:nvSpPr>
          <p:cNvPr id="8" name="Text Placeholder">
            <a:extLst>
              <a:ext uri="{FF2B5EF4-FFF2-40B4-BE49-F238E27FC236}">
                <a16:creationId xmlns:a16="http://schemas.microsoft.com/office/drawing/2014/main" id="{35F67A03-55BA-59A2-1AF8-58F67B8F00C9}"/>
              </a:ext>
            </a:extLst>
          </p:cNvPr>
          <p:cNvSpPr>
            <a:spLocks noGrp="1"/>
          </p:cNvSpPr>
          <p:nvPr>
            <p:ph type="body" sz="quarter" idx="15" hasCustomPrompt="1"/>
          </p:nvPr>
        </p:nvSpPr>
        <p:spPr>
          <a:xfrm>
            <a:off x="6738000" y="5324292"/>
            <a:ext cx="4932000" cy="781200"/>
          </a:xfrm>
        </p:spPr>
        <p:txBody>
          <a:bodyPr anchor="ctr" anchorCtr="0"/>
          <a:lstStyle>
            <a:lvl1pPr>
              <a:defRPr/>
            </a:lvl1pPr>
          </a:lstStyle>
          <a:p>
            <a:pPr lvl="0"/>
            <a:r>
              <a:rPr lang="en-GB" dirty="0"/>
              <a:t>Calibri Regular 26pt text statement, </a:t>
            </a:r>
            <a:br>
              <a:rPr lang="en-GB" dirty="0"/>
            </a:br>
            <a:r>
              <a:rPr lang="en-GB" dirty="0"/>
              <a:t>image comment or shorter call out.</a:t>
            </a:r>
          </a:p>
        </p:txBody>
      </p:sp>
      <p:sp>
        <p:nvSpPr>
          <p:cNvPr id="3" name="Footer Placeholder">
            <a:extLst>
              <a:ext uri="{FF2B5EF4-FFF2-40B4-BE49-F238E27FC236}">
                <a16:creationId xmlns:a16="http://schemas.microsoft.com/office/drawing/2014/main" id="{D9CE0D0E-6B74-9375-3722-81CFE14F2689}"/>
              </a:ext>
            </a:extLst>
          </p:cNvPr>
          <p:cNvSpPr>
            <a:spLocks noGrp="1"/>
          </p:cNvSpPr>
          <p:nvPr>
            <p:ph type="ftr" sz="quarter" idx="10"/>
          </p:nvPr>
        </p:nvSpPr>
        <p:spPr>
          <a:xfrm>
            <a:off x="1134000" y="6451199"/>
            <a:ext cx="4644000" cy="138499"/>
          </a:xfrm>
        </p:spPr>
        <p:txBody>
          <a:bodyPr/>
          <a:lstStyle/>
          <a:p>
            <a:r>
              <a:rPr lang="en-AU"/>
              <a:t>AI and the Future Pacific Workforce</a:t>
            </a:r>
            <a:endParaRPr lang="en-AU" dirty="0"/>
          </a:p>
        </p:txBody>
      </p:sp>
      <p:sp>
        <p:nvSpPr>
          <p:cNvPr id="4" name="Slide Number Placeholder">
            <a:extLst>
              <a:ext uri="{FF2B5EF4-FFF2-40B4-BE49-F238E27FC236}">
                <a16:creationId xmlns:a16="http://schemas.microsoft.com/office/drawing/2014/main" id="{69033194-0F82-9A28-D0B2-F754191F6051}"/>
              </a:ext>
            </a:extLst>
          </p:cNvPr>
          <p:cNvSpPr>
            <a:spLocks noGrp="1"/>
          </p:cNvSpPr>
          <p:nvPr>
            <p:ph type="sldNum" sz="quarter" idx="11"/>
          </p:nvPr>
        </p:nvSpPr>
        <p:spPr>
          <a:xfrm>
            <a:off x="11234400" y="6428700"/>
            <a:ext cx="435600" cy="270000"/>
          </a:xfrm>
        </p:spPr>
        <p:txBody>
          <a:bodyPr/>
          <a:lstStyle/>
          <a:p>
            <a:fld id="{CA663A6D-AB46-447C-9C09-37099B1D4AAC}" type="slidenum">
              <a:rPr lang="en-AU" smtClean="0"/>
              <a:pPr/>
              <a:t>‹#›</a:t>
            </a:fld>
            <a:endParaRPr lang="en-AU" dirty="0"/>
          </a:p>
        </p:txBody>
      </p:sp>
    </p:spTree>
    <p:extLst>
      <p:ext uri="{BB962C8B-B14F-4D97-AF65-F5344CB8AC3E}">
        <p14:creationId xmlns:p14="http://schemas.microsoft.com/office/powerpoint/2010/main" val="40531149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6" name="Rectangle">
            <a:extLst>
              <a:ext uri="{FF2B5EF4-FFF2-40B4-BE49-F238E27FC236}">
                <a16:creationId xmlns:a16="http://schemas.microsoft.com/office/drawing/2014/main" id="{9934C8FE-26EE-4D24-4EC7-F2EE5B18B12D}"/>
              </a:ext>
              <a:ext uri="{C183D7F6-B498-43B3-948B-1728B52AA6E4}">
                <adec:decorative xmlns:adec="http://schemas.microsoft.com/office/drawing/2017/decorative" val="1"/>
              </a:ext>
            </a:extLst>
          </p:cNvPr>
          <p:cNvSpPr/>
          <p:nvPr userDrawn="1"/>
        </p:nvSpPr>
        <p:spPr>
          <a:xfrm>
            <a:off x="6095999" y="0"/>
            <a:ext cx="6096002" cy="6858000"/>
          </a:xfrm>
          <a:prstGeom prst="rect">
            <a:avLst/>
          </a:prstGeom>
          <a:solidFill>
            <a:srgbClr val="D1EE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a:extLst>
              <a:ext uri="{FF2B5EF4-FFF2-40B4-BE49-F238E27FC236}">
                <a16:creationId xmlns:a16="http://schemas.microsoft.com/office/drawing/2014/main" id="{948E254C-E363-299A-5E48-8365FA710774}"/>
              </a:ext>
            </a:extLst>
          </p:cNvPr>
          <p:cNvSpPr>
            <a:spLocks noGrp="1"/>
          </p:cNvSpPr>
          <p:nvPr>
            <p:ph type="title" hasCustomPrompt="1"/>
          </p:nvPr>
        </p:nvSpPr>
        <p:spPr>
          <a:xfrm>
            <a:off x="522000" y="594000"/>
            <a:ext cx="5050800" cy="484748"/>
          </a:xfrm>
        </p:spPr>
        <p:txBody>
          <a:bodyPr/>
          <a:lstStyle>
            <a:lvl1pPr>
              <a:defRPr/>
            </a:lvl1pPr>
          </a:lstStyle>
          <a:p>
            <a:r>
              <a:rPr lang="en-US" dirty="0"/>
              <a:t>Heading</a:t>
            </a:r>
            <a:endParaRPr lang="en-AU" dirty="0"/>
          </a:p>
        </p:txBody>
      </p:sp>
      <p:sp>
        <p:nvSpPr>
          <p:cNvPr id="12" name="Text Placeholder">
            <a:extLst>
              <a:ext uri="{FF2B5EF4-FFF2-40B4-BE49-F238E27FC236}">
                <a16:creationId xmlns:a16="http://schemas.microsoft.com/office/drawing/2014/main" id="{B6DB6FF6-F2BB-7828-A7C9-A2A3A0E5D928}"/>
              </a:ext>
            </a:extLst>
          </p:cNvPr>
          <p:cNvSpPr>
            <a:spLocks noGrp="1"/>
          </p:cNvSpPr>
          <p:nvPr>
            <p:ph type="body" sz="quarter" idx="13"/>
          </p:nvPr>
        </p:nvSpPr>
        <p:spPr>
          <a:xfrm>
            <a:off x="522288" y="1362075"/>
            <a:ext cx="5049837" cy="2954078"/>
          </a:xfrm>
          <a:prstGeom prst="rect">
            <a:avLst/>
          </a:prstGeo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Chart Placeholder">
            <a:extLst>
              <a:ext uri="{FF2B5EF4-FFF2-40B4-BE49-F238E27FC236}">
                <a16:creationId xmlns:a16="http://schemas.microsoft.com/office/drawing/2014/main" id="{C74713F7-DEFB-7941-9473-CEDE4F707F76}"/>
              </a:ext>
            </a:extLst>
          </p:cNvPr>
          <p:cNvSpPr>
            <a:spLocks noGrp="1"/>
          </p:cNvSpPr>
          <p:nvPr>
            <p:ph type="chart" sz="quarter" idx="14" hasCustomPrompt="1"/>
          </p:nvPr>
        </p:nvSpPr>
        <p:spPr>
          <a:xfrm>
            <a:off x="6612556" y="1078748"/>
            <a:ext cx="5057155" cy="4845802"/>
          </a:xfrm>
        </p:spPr>
        <p:txBody>
          <a:bodyPr anchor="ctr" anchorCtr="0"/>
          <a:lstStyle>
            <a:lvl1pPr algn="ctr">
              <a:defRPr b="0"/>
            </a:lvl1pPr>
          </a:lstStyle>
          <a:p>
            <a:r>
              <a:rPr lang="en-AU" dirty="0"/>
              <a:t>Click to insert chart</a:t>
            </a:r>
          </a:p>
        </p:txBody>
      </p:sp>
      <p:sp>
        <p:nvSpPr>
          <p:cNvPr id="3" name="Footer Placeholder">
            <a:extLst>
              <a:ext uri="{FF2B5EF4-FFF2-40B4-BE49-F238E27FC236}">
                <a16:creationId xmlns:a16="http://schemas.microsoft.com/office/drawing/2014/main" id="{D9CE0D0E-6B74-9375-3722-81CFE14F2689}"/>
              </a:ext>
            </a:extLst>
          </p:cNvPr>
          <p:cNvSpPr>
            <a:spLocks noGrp="1"/>
          </p:cNvSpPr>
          <p:nvPr>
            <p:ph type="ftr" sz="quarter" idx="10"/>
          </p:nvPr>
        </p:nvSpPr>
        <p:spPr>
          <a:xfrm>
            <a:off x="1134000" y="6451199"/>
            <a:ext cx="4644000" cy="138499"/>
          </a:xfrm>
        </p:spPr>
        <p:txBody>
          <a:bodyPr/>
          <a:lstStyle/>
          <a:p>
            <a:r>
              <a:rPr lang="en-AU"/>
              <a:t>AI and the Future Pacific Workforce</a:t>
            </a:r>
            <a:endParaRPr lang="en-AU" dirty="0"/>
          </a:p>
        </p:txBody>
      </p:sp>
      <p:sp>
        <p:nvSpPr>
          <p:cNvPr id="4" name="Slide Number Placeholder">
            <a:extLst>
              <a:ext uri="{FF2B5EF4-FFF2-40B4-BE49-F238E27FC236}">
                <a16:creationId xmlns:a16="http://schemas.microsoft.com/office/drawing/2014/main" id="{69033194-0F82-9A28-D0B2-F754191F6051}"/>
              </a:ext>
            </a:extLst>
          </p:cNvPr>
          <p:cNvSpPr>
            <a:spLocks noGrp="1"/>
          </p:cNvSpPr>
          <p:nvPr>
            <p:ph type="sldNum" sz="quarter" idx="11"/>
          </p:nvPr>
        </p:nvSpPr>
        <p:spPr/>
        <p:txBody>
          <a:bodyPr/>
          <a:lstStyle/>
          <a:p>
            <a:fld id="{CA663A6D-AB46-447C-9C09-37099B1D4AAC}" type="slidenum">
              <a:rPr lang="en-AU" smtClean="0"/>
              <a:pPr/>
              <a:t>‹#›</a:t>
            </a:fld>
            <a:endParaRPr lang="en-AU" dirty="0"/>
          </a:p>
        </p:txBody>
      </p:sp>
    </p:spTree>
    <p:extLst>
      <p:ext uri="{BB962C8B-B14F-4D97-AF65-F5344CB8AC3E}">
        <p14:creationId xmlns:p14="http://schemas.microsoft.com/office/powerpoint/2010/main" val="35294069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0_Custom Layout">
    <p:spTree>
      <p:nvGrpSpPr>
        <p:cNvPr id="1" name=""/>
        <p:cNvGrpSpPr/>
        <p:nvPr/>
      </p:nvGrpSpPr>
      <p:grpSpPr>
        <a:xfrm>
          <a:off x="0" y="0"/>
          <a:ext cx="0" cy="0"/>
          <a:chOff x="0" y="0"/>
          <a:chExt cx="0" cy="0"/>
        </a:xfrm>
      </p:grpSpPr>
      <p:sp>
        <p:nvSpPr>
          <p:cNvPr id="5" name="grey background">
            <a:extLst>
              <a:ext uri="{FF2B5EF4-FFF2-40B4-BE49-F238E27FC236}">
                <a16:creationId xmlns:a16="http://schemas.microsoft.com/office/drawing/2014/main" id="{2A528818-962C-6279-3419-E23FE219F487}"/>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222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latin typeface="Arial" panose="020B0604020202020204" pitchFamily="34" charset="0"/>
              <a:cs typeface="Arial" panose="020B0604020202020204" pitchFamily="34" charset="0"/>
            </a:endParaRPr>
          </a:p>
        </p:txBody>
      </p:sp>
      <p:pic>
        <p:nvPicPr>
          <p:cNvPr id="8" name="TAFE NSW logo" descr="TAFE NSW logo">
            <a:extLst>
              <a:ext uri="{FF2B5EF4-FFF2-40B4-BE49-F238E27FC236}">
                <a16:creationId xmlns:a16="http://schemas.microsoft.com/office/drawing/2014/main" id="{35ED7A83-9FB7-2F07-E739-623476CF2950}"/>
              </a:ext>
            </a:extLst>
          </p:cNvPr>
          <p:cNvPicPr>
            <a:picLocks noChangeAspect="1"/>
          </p:cNvPicPr>
          <p:nvPr/>
        </p:nvPicPr>
        <p:blipFill>
          <a:blip r:embed="rId2"/>
          <a:stretch>
            <a:fillRect/>
          </a:stretch>
        </p:blipFill>
        <p:spPr>
          <a:xfrm>
            <a:off x="522000" y="522976"/>
            <a:ext cx="2671307" cy="504717"/>
          </a:xfrm>
          <a:prstGeom prst="rect">
            <a:avLst/>
          </a:prstGeom>
        </p:spPr>
      </p:pic>
      <p:sp>
        <p:nvSpPr>
          <p:cNvPr id="7" name="Title">
            <a:extLst>
              <a:ext uri="{FF2B5EF4-FFF2-40B4-BE49-F238E27FC236}">
                <a16:creationId xmlns:a16="http://schemas.microsoft.com/office/drawing/2014/main" id="{46F6C02B-EF88-AC74-777C-0B55932CB10E}"/>
              </a:ext>
            </a:extLst>
          </p:cNvPr>
          <p:cNvSpPr txBox="1">
            <a:spLocks/>
          </p:cNvSpPr>
          <p:nvPr/>
        </p:nvSpPr>
        <p:spPr>
          <a:xfrm>
            <a:off x="522000" y="3032567"/>
            <a:ext cx="3434533" cy="722432"/>
          </a:xfrm>
          <a:prstGeom prst="rect">
            <a:avLst/>
          </a:prstGeom>
        </p:spPr>
        <p:txBody>
          <a:bodyPr lIns="0" tIns="0" rIns="0" bIns="0" anchor="b">
            <a:noAutofit/>
          </a:bodyPr>
          <a:lstStyle>
            <a:lvl1pPr algn="l" defTabSz="914355" rtl="0" eaLnBrk="1" latinLnBrk="0" hangingPunct="1">
              <a:lnSpc>
                <a:spcPct val="90000"/>
              </a:lnSpc>
              <a:spcBef>
                <a:spcPct val="0"/>
              </a:spcBef>
              <a:buNone/>
              <a:defRPr sz="3600" b="0" i="0" kern="1200">
                <a:solidFill>
                  <a:schemeClr val="bg1"/>
                </a:solidFill>
                <a:latin typeface="Public Sans" pitchFamily="2" charset="77"/>
                <a:ea typeface="+mj-ea"/>
                <a:cs typeface="+mj-cs"/>
              </a:defRPr>
            </a:lvl1pPr>
          </a:lstStyle>
          <a:p>
            <a:pPr>
              <a:lnSpc>
                <a:spcPct val="100000"/>
              </a:lnSpc>
            </a:pPr>
            <a:r>
              <a:rPr lang="en-GB" sz="5400" dirty="0">
                <a:solidFill>
                  <a:srgbClr val="FFCE99"/>
                </a:solidFill>
                <a:latin typeface="+mj-lt"/>
                <a:cs typeface="Arial" panose="020B0604020202020204" pitchFamily="34" charset="0"/>
              </a:rPr>
              <a:t>Thank you</a:t>
            </a:r>
            <a:endParaRPr lang="en-US" sz="5400" dirty="0">
              <a:solidFill>
                <a:srgbClr val="FFCE99"/>
              </a:solidFill>
              <a:latin typeface="+mj-lt"/>
              <a:cs typeface="Arial" panose="020B0604020202020204" pitchFamily="34" charset="0"/>
            </a:endParaRPr>
          </a:p>
        </p:txBody>
      </p:sp>
      <p:sp>
        <p:nvSpPr>
          <p:cNvPr id="9" name="TextBox">
            <a:extLst>
              <a:ext uri="{FF2B5EF4-FFF2-40B4-BE49-F238E27FC236}">
                <a16:creationId xmlns:a16="http://schemas.microsoft.com/office/drawing/2014/main" id="{9314F507-7DC4-DD83-9248-B57CF7C31D38}"/>
              </a:ext>
            </a:extLst>
          </p:cNvPr>
          <p:cNvSpPr txBox="1"/>
          <p:nvPr/>
        </p:nvSpPr>
        <p:spPr>
          <a:xfrm>
            <a:off x="515938" y="5746334"/>
            <a:ext cx="4768038" cy="630942"/>
          </a:xfrm>
          <a:prstGeom prst="rect">
            <a:avLst/>
          </a:prstGeom>
          <a:noFill/>
        </p:spPr>
        <p:txBody>
          <a:bodyPr wrap="square" lIns="0" tIns="0" rIns="0" bIns="0">
            <a:spAutoFit/>
          </a:bodyPr>
          <a:lstStyle/>
          <a:p>
            <a:pPr algn="l"/>
            <a:r>
              <a:rPr lang="en-AU" sz="900" b="0" i="0" u="none" strike="noStrike" dirty="0">
                <a:solidFill>
                  <a:schemeClr val="bg1"/>
                </a:solidFill>
                <a:effectLst/>
                <a:latin typeface="+mj-lt"/>
                <a:cs typeface="Arial" panose="020B0604020202020204" pitchFamily="34" charset="0"/>
              </a:rPr>
              <a:t>Registered Training Organisation 90003</a:t>
            </a:r>
          </a:p>
          <a:p>
            <a:pPr algn="l"/>
            <a:r>
              <a:rPr lang="en-AU" sz="900" b="0" i="0" u="none" strike="noStrike" dirty="0">
                <a:solidFill>
                  <a:schemeClr val="bg1"/>
                </a:solidFill>
                <a:effectLst/>
                <a:latin typeface="+mj-lt"/>
                <a:cs typeface="Arial" panose="020B0604020202020204" pitchFamily="34" charset="0"/>
              </a:rPr>
              <a:t>CRICOS Provider Number 00591E</a:t>
            </a:r>
          </a:p>
          <a:p>
            <a:pPr algn="l"/>
            <a:r>
              <a:rPr lang="en-AU" sz="900" b="0" i="0" u="none" strike="noStrike" dirty="0">
                <a:solidFill>
                  <a:schemeClr val="bg1"/>
                </a:solidFill>
                <a:effectLst/>
                <a:latin typeface="+mj-lt"/>
                <a:cs typeface="Arial" panose="020B0604020202020204" pitchFamily="34" charset="0"/>
              </a:rPr>
              <a:t>Higher Education Provider PRV12049</a:t>
            </a:r>
          </a:p>
          <a:p>
            <a:pPr algn="l">
              <a:spcBef>
                <a:spcPts val="600"/>
              </a:spcBef>
            </a:pPr>
            <a:r>
              <a:rPr lang="en-AU" sz="900" b="0" i="0" u="none" strike="noStrike" dirty="0">
                <a:solidFill>
                  <a:schemeClr val="bg1"/>
                </a:solidFill>
                <a:effectLst/>
                <a:latin typeface="+mj-lt"/>
                <a:cs typeface="Arial" panose="020B0604020202020204" pitchFamily="34" charset="0"/>
              </a:rPr>
              <a:t>© TAFE NSW </a:t>
            </a:r>
            <a:fld id="{C1A84363-ADE2-4F58-928E-42D386C0BB5D}" type="datetimeyyyy">
              <a:rPr lang="en-AU" sz="900" b="0" i="0" u="none" strike="noStrike" smtClean="0">
                <a:solidFill>
                  <a:schemeClr val="bg1"/>
                </a:solidFill>
                <a:effectLst/>
                <a:latin typeface="+mj-lt"/>
                <a:cs typeface="Arial" panose="020B0604020202020204" pitchFamily="34" charset="0"/>
              </a:rPr>
              <a:pPr algn="l">
                <a:spcBef>
                  <a:spcPts val="600"/>
                </a:spcBef>
              </a:pPr>
              <a:t>2026</a:t>
            </a:fld>
            <a:endParaRPr lang="en-AU" sz="900" b="0" i="0" u="none" strike="noStrike" dirty="0">
              <a:solidFill>
                <a:schemeClr val="bg1"/>
              </a:solidFill>
              <a:effectLst/>
              <a:latin typeface="+mj-lt"/>
              <a:cs typeface="Arial" panose="020B0604020202020204" pitchFamily="34" charset="0"/>
            </a:endParaRPr>
          </a:p>
        </p:txBody>
      </p:sp>
      <p:sp>
        <p:nvSpPr>
          <p:cNvPr id="2" name="grey background">
            <a:extLst>
              <a:ext uri="{FF2B5EF4-FFF2-40B4-BE49-F238E27FC236}">
                <a16:creationId xmlns:a16="http://schemas.microsoft.com/office/drawing/2014/main" id="{5DCE0C11-FC34-AD77-0F4E-E5EA03569C48}"/>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222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latin typeface="Arial" panose="020B0604020202020204" pitchFamily="34" charset="0"/>
              <a:cs typeface="Arial" panose="020B0604020202020204" pitchFamily="34" charset="0"/>
            </a:endParaRPr>
          </a:p>
        </p:txBody>
      </p:sp>
      <p:pic>
        <p:nvPicPr>
          <p:cNvPr id="3" name="TAFE NSW logo" descr="TAFE NSW logo">
            <a:extLst>
              <a:ext uri="{FF2B5EF4-FFF2-40B4-BE49-F238E27FC236}">
                <a16:creationId xmlns:a16="http://schemas.microsoft.com/office/drawing/2014/main" id="{ABCAAC3B-C271-C7EC-3FB5-A7F077D4C41E}"/>
              </a:ext>
            </a:extLst>
          </p:cNvPr>
          <p:cNvPicPr>
            <a:picLocks noChangeAspect="1"/>
          </p:cNvPicPr>
          <p:nvPr/>
        </p:nvPicPr>
        <p:blipFill>
          <a:blip r:embed="rId2"/>
          <a:stretch>
            <a:fillRect/>
          </a:stretch>
        </p:blipFill>
        <p:spPr>
          <a:xfrm>
            <a:off x="522000" y="522976"/>
            <a:ext cx="2671307" cy="504717"/>
          </a:xfrm>
          <a:prstGeom prst="rect">
            <a:avLst/>
          </a:prstGeom>
        </p:spPr>
      </p:pic>
      <p:sp>
        <p:nvSpPr>
          <p:cNvPr id="4" name="Title">
            <a:extLst>
              <a:ext uri="{FF2B5EF4-FFF2-40B4-BE49-F238E27FC236}">
                <a16:creationId xmlns:a16="http://schemas.microsoft.com/office/drawing/2014/main" id="{1B1AC1D1-71EA-3DB6-8BBE-AFB5F758BA59}"/>
              </a:ext>
            </a:extLst>
          </p:cNvPr>
          <p:cNvSpPr txBox="1">
            <a:spLocks/>
          </p:cNvSpPr>
          <p:nvPr/>
        </p:nvSpPr>
        <p:spPr>
          <a:xfrm>
            <a:off x="522000" y="3032567"/>
            <a:ext cx="3434533" cy="722432"/>
          </a:xfrm>
          <a:prstGeom prst="rect">
            <a:avLst/>
          </a:prstGeom>
        </p:spPr>
        <p:txBody>
          <a:bodyPr lIns="0" tIns="0" rIns="0" bIns="0" anchor="b">
            <a:noAutofit/>
          </a:bodyPr>
          <a:lstStyle>
            <a:lvl1pPr algn="l" defTabSz="914355" rtl="0" eaLnBrk="1" latinLnBrk="0" hangingPunct="1">
              <a:lnSpc>
                <a:spcPct val="90000"/>
              </a:lnSpc>
              <a:spcBef>
                <a:spcPct val="0"/>
              </a:spcBef>
              <a:buNone/>
              <a:defRPr sz="3600" b="0" i="0" kern="1200">
                <a:solidFill>
                  <a:schemeClr val="bg1"/>
                </a:solidFill>
                <a:latin typeface="Public Sans" pitchFamily="2" charset="77"/>
                <a:ea typeface="+mj-ea"/>
                <a:cs typeface="+mj-cs"/>
              </a:defRPr>
            </a:lvl1pPr>
          </a:lstStyle>
          <a:p>
            <a:pPr>
              <a:lnSpc>
                <a:spcPct val="100000"/>
              </a:lnSpc>
            </a:pPr>
            <a:r>
              <a:rPr lang="en-GB" sz="5400" dirty="0">
                <a:solidFill>
                  <a:schemeClr val="bg2"/>
                </a:solidFill>
                <a:latin typeface="+mj-lt"/>
                <a:cs typeface="Arial" panose="020B0604020202020204" pitchFamily="34" charset="0"/>
              </a:rPr>
              <a:t>Thank you</a:t>
            </a:r>
            <a:endParaRPr lang="en-US" sz="5400" dirty="0">
              <a:solidFill>
                <a:schemeClr val="bg2"/>
              </a:solidFill>
              <a:latin typeface="+mj-lt"/>
              <a:cs typeface="Arial" panose="020B0604020202020204" pitchFamily="34" charset="0"/>
            </a:endParaRPr>
          </a:p>
        </p:txBody>
      </p:sp>
      <p:sp>
        <p:nvSpPr>
          <p:cNvPr id="6" name="TextBox">
            <a:extLst>
              <a:ext uri="{FF2B5EF4-FFF2-40B4-BE49-F238E27FC236}">
                <a16:creationId xmlns:a16="http://schemas.microsoft.com/office/drawing/2014/main" id="{CBB815AB-E441-4AF3-42D7-A1DCFB22E0AA}"/>
              </a:ext>
            </a:extLst>
          </p:cNvPr>
          <p:cNvSpPr txBox="1"/>
          <p:nvPr/>
        </p:nvSpPr>
        <p:spPr>
          <a:xfrm>
            <a:off x="515938" y="5746334"/>
            <a:ext cx="4768038" cy="630942"/>
          </a:xfrm>
          <a:prstGeom prst="rect">
            <a:avLst/>
          </a:prstGeom>
          <a:noFill/>
        </p:spPr>
        <p:txBody>
          <a:bodyPr wrap="square" lIns="0" tIns="0" rIns="0" bIns="0">
            <a:spAutoFit/>
          </a:bodyPr>
          <a:lstStyle/>
          <a:p>
            <a:pPr algn="l"/>
            <a:r>
              <a:rPr lang="en-AU" sz="900" b="0" i="0" u="none" strike="noStrike" dirty="0">
                <a:solidFill>
                  <a:schemeClr val="bg1"/>
                </a:solidFill>
                <a:effectLst/>
                <a:latin typeface="+mj-lt"/>
                <a:cs typeface="Arial" panose="020B0604020202020204" pitchFamily="34" charset="0"/>
              </a:rPr>
              <a:t>Registered Training Organisation 90003</a:t>
            </a:r>
          </a:p>
          <a:p>
            <a:pPr algn="l"/>
            <a:r>
              <a:rPr lang="en-AU" sz="900" b="0" i="0" u="none" strike="noStrike" dirty="0">
                <a:solidFill>
                  <a:schemeClr val="bg1"/>
                </a:solidFill>
                <a:effectLst/>
                <a:latin typeface="+mj-lt"/>
                <a:cs typeface="Arial" panose="020B0604020202020204" pitchFamily="34" charset="0"/>
              </a:rPr>
              <a:t>CRICOS Provider Number 00591E</a:t>
            </a:r>
          </a:p>
          <a:p>
            <a:pPr algn="l"/>
            <a:r>
              <a:rPr lang="en-AU" sz="900" b="0" i="0" u="none" strike="noStrike" dirty="0">
                <a:solidFill>
                  <a:schemeClr val="bg1"/>
                </a:solidFill>
                <a:effectLst/>
                <a:latin typeface="+mj-lt"/>
                <a:cs typeface="Arial" panose="020B0604020202020204" pitchFamily="34" charset="0"/>
              </a:rPr>
              <a:t>Higher Education Provider PRV12049</a:t>
            </a:r>
          </a:p>
          <a:p>
            <a:pPr algn="l">
              <a:spcBef>
                <a:spcPts val="600"/>
              </a:spcBef>
            </a:pPr>
            <a:r>
              <a:rPr lang="en-AU" sz="900" b="0" i="0" u="none" strike="noStrike" dirty="0">
                <a:solidFill>
                  <a:schemeClr val="bg1"/>
                </a:solidFill>
                <a:effectLst/>
                <a:latin typeface="+mj-lt"/>
                <a:cs typeface="Arial" panose="020B0604020202020204" pitchFamily="34" charset="0"/>
              </a:rPr>
              <a:t>© TAFE NSW </a:t>
            </a:r>
            <a:fld id="{C1A84363-ADE2-4F58-928E-42D386C0BB5D}" type="datetimeyyyy">
              <a:rPr lang="en-AU" sz="900" b="0" i="0" u="none" strike="noStrike" smtClean="0">
                <a:solidFill>
                  <a:schemeClr val="bg1"/>
                </a:solidFill>
                <a:effectLst/>
                <a:latin typeface="+mj-lt"/>
                <a:cs typeface="Arial" panose="020B0604020202020204" pitchFamily="34" charset="0"/>
              </a:rPr>
              <a:pPr algn="l">
                <a:spcBef>
                  <a:spcPts val="600"/>
                </a:spcBef>
              </a:pPr>
              <a:t>2026</a:t>
            </a:fld>
            <a:endParaRPr lang="en-AU" sz="900" b="0" i="0" u="none" strike="noStrike" dirty="0">
              <a:solidFill>
                <a:schemeClr val="bg1"/>
              </a:solidFill>
              <a:effectLst/>
              <a:latin typeface="+mj-lt"/>
              <a:cs typeface="Arial" panose="020B0604020202020204" pitchFamily="34" charset="0"/>
            </a:endParaRPr>
          </a:p>
        </p:txBody>
      </p:sp>
      <p:sp>
        <p:nvSpPr>
          <p:cNvPr id="10" name="grey background">
            <a:extLst>
              <a:ext uri="{FF2B5EF4-FFF2-40B4-BE49-F238E27FC236}">
                <a16:creationId xmlns:a16="http://schemas.microsoft.com/office/drawing/2014/main" id="{854C3CA0-C51E-26A6-9591-536460B824AF}"/>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222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latin typeface="Arial" panose="020B0604020202020204" pitchFamily="34" charset="0"/>
              <a:cs typeface="Arial" panose="020B0604020202020204" pitchFamily="34" charset="0"/>
            </a:endParaRPr>
          </a:p>
        </p:txBody>
      </p:sp>
      <p:pic>
        <p:nvPicPr>
          <p:cNvPr id="11" name="TAFE NSW logo" descr="TAFE NSW logo">
            <a:extLst>
              <a:ext uri="{FF2B5EF4-FFF2-40B4-BE49-F238E27FC236}">
                <a16:creationId xmlns:a16="http://schemas.microsoft.com/office/drawing/2014/main" id="{1623D277-5A1C-224E-E1F5-04FBFA45B7F9}"/>
              </a:ext>
            </a:extLst>
          </p:cNvPr>
          <p:cNvPicPr>
            <a:picLocks noChangeAspect="1"/>
          </p:cNvPicPr>
          <p:nvPr userDrawn="1"/>
        </p:nvPicPr>
        <p:blipFill>
          <a:blip r:embed="rId2"/>
          <a:stretch>
            <a:fillRect/>
          </a:stretch>
        </p:blipFill>
        <p:spPr>
          <a:xfrm>
            <a:off x="522000" y="522976"/>
            <a:ext cx="2671307" cy="504717"/>
          </a:xfrm>
          <a:prstGeom prst="rect">
            <a:avLst/>
          </a:prstGeom>
        </p:spPr>
      </p:pic>
      <p:sp>
        <p:nvSpPr>
          <p:cNvPr id="12" name="Title">
            <a:extLst>
              <a:ext uri="{FF2B5EF4-FFF2-40B4-BE49-F238E27FC236}">
                <a16:creationId xmlns:a16="http://schemas.microsoft.com/office/drawing/2014/main" id="{57A328F1-3D50-77AE-8D21-E345FD569AB0}"/>
              </a:ext>
            </a:extLst>
          </p:cNvPr>
          <p:cNvSpPr txBox="1">
            <a:spLocks/>
          </p:cNvSpPr>
          <p:nvPr userDrawn="1"/>
        </p:nvSpPr>
        <p:spPr>
          <a:xfrm>
            <a:off x="522000" y="3032567"/>
            <a:ext cx="3434533" cy="722432"/>
          </a:xfrm>
          <a:prstGeom prst="rect">
            <a:avLst/>
          </a:prstGeom>
        </p:spPr>
        <p:txBody>
          <a:bodyPr lIns="0" tIns="0" rIns="0" bIns="0" anchor="b">
            <a:noAutofit/>
          </a:bodyPr>
          <a:lstStyle>
            <a:lvl1pPr algn="l" defTabSz="914355" rtl="0" eaLnBrk="1" latinLnBrk="0" hangingPunct="1">
              <a:lnSpc>
                <a:spcPct val="90000"/>
              </a:lnSpc>
              <a:spcBef>
                <a:spcPct val="0"/>
              </a:spcBef>
              <a:buNone/>
              <a:defRPr sz="3600" b="0" i="0" kern="1200">
                <a:solidFill>
                  <a:schemeClr val="bg1"/>
                </a:solidFill>
                <a:latin typeface="Public Sans" pitchFamily="2" charset="77"/>
                <a:ea typeface="+mj-ea"/>
                <a:cs typeface="+mj-cs"/>
              </a:defRPr>
            </a:lvl1pPr>
          </a:lstStyle>
          <a:p>
            <a:pPr>
              <a:lnSpc>
                <a:spcPct val="100000"/>
              </a:lnSpc>
            </a:pPr>
            <a:r>
              <a:rPr lang="en-GB" sz="5400" dirty="0">
                <a:solidFill>
                  <a:schemeClr val="bg2"/>
                </a:solidFill>
                <a:latin typeface="+mj-lt"/>
                <a:cs typeface="Arial" panose="020B0604020202020204" pitchFamily="34" charset="0"/>
              </a:rPr>
              <a:t>Thank you</a:t>
            </a:r>
            <a:endParaRPr lang="en-US" sz="5400" dirty="0">
              <a:solidFill>
                <a:schemeClr val="bg2"/>
              </a:solidFill>
              <a:latin typeface="+mj-lt"/>
              <a:cs typeface="Arial" panose="020B0604020202020204" pitchFamily="34" charset="0"/>
            </a:endParaRPr>
          </a:p>
        </p:txBody>
      </p:sp>
      <p:sp>
        <p:nvSpPr>
          <p:cNvPr id="13" name="TextBox">
            <a:extLst>
              <a:ext uri="{FF2B5EF4-FFF2-40B4-BE49-F238E27FC236}">
                <a16:creationId xmlns:a16="http://schemas.microsoft.com/office/drawing/2014/main" id="{E5D4724E-F269-D765-FC5B-7DE63973B77E}"/>
              </a:ext>
            </a:extLst>
          </p:cNvPr>
          <p:cNvSpPr txBox="1"/>
          <p:nvPr userDrawn="1"/>
        </p:nvSpPr>
        <p:spPr>
          <a:xfrm>
            <a:off x="515938" y="5746334"/>
            <a:ext cx="4768038" cy="630942"/>
          </a:xfrm>
          <a:prstGeom prst="rect">
            <a:avLst/>
          </a:prstGeom>
          <a:noFill/>
        </p:spPr>
        <p:txBody>
          <a:bodyPr wrap="square" lIns="0" tIns="0" rIns="0" bIns="0">
            <a:spAutoFit/>
          </a:bodyPr>
          <a:lstStyle/>
          <a:p>
            <a:pPr algn="l"/>
            <a:r>
              <a:rPr lang="en-AU" sz="900" b="0" i="0" u="none" strike="noStrike" dirty="0">
                <a:solidFill>
                  <a:schemeClr val="bg1"/>
                </a:solidFill>
                <a:effectLst/>
                <a:latin typeface="+mj-lt"/>
                <a:cs typeface="Arial" panose="020B0604020202020204" pitchFamily="34" charset="0"/>
              </a:rPr>
              <a:t>Registered Training Organisation 90003</a:t>
            </a:r>
          </a:p>
          <a:p>
            <a:pPr algn="l"/>
            <a:r>
              <a:rPr lang="en-AU" sz="900" b="0" i="0" u="none" strike="noStrike" dirty="0">
                <a:solidFill>
                  <a:schemeClr val="bg1"/>
                </a:solidFill>
                <a:effectLst/>
                <a:latin typeface="+mj-lt"/>
                <a:cs typeface="Arial" panose="020B0604020202020204" pitchFamily="34" charset="0"/>
              </a:rPr>
              <a:t>CRICOS Provider Number 00591E</a:t>
            </a:r>
          </a:p>
          <a:p>
            <a:pPr algn="l"/>
            <a:r>
              <a:rPr lang="en-AU" sz="900" b="0" i="0" u="none" strike="noStrike" dirty="0">
                <a:solidFill>
                  <a:schemeClr val="bg1"/>
                </a:solidFill>
                <a:effectLst/>
                <a:latin typeface="+mj-lt"/>
                <a:cs typeface="Arial" panose="020B0604020202020204" pitchFamily="34" charset="0"/>
              </a:rPr>
              <a:t>Higher Education Provider PRV12049</a:t>
            </a:r>
          </a:p>
          <a:p>
            <a:pPr algn="l">
              <a:spcBef>
                <a:spcPts val="600"/>
              </a:spcBef>
            </a:pPr>
            <a:r>
              <a:rPr lang="en-AU" sz="900" b="0" i="0" u="none" strike="noStrike" dirty="0">
                <a:solidFill>
                  <a:schemeClr val="bg1"/>
                </a:solidFill>
                <a:effectLst/>
                <a:latin typeface="+mj-lt"/>
                <a:cs typeface="Arial" panose="020B0604020202020204" pitchFamily="34" charset="0"/>
              </a:rPr>
              <a:t>© TAFE NSW </a:t>
            </a:r>
            <a:fld id="{C1A84363-ADE2-4F58-928E-42D386C0BB5D}" type="datetimeyyyy">
              <a:rPr lang="en-AU" sz="900" b="0" i="0" u="none" strike="noStrike" smtClean="0">
                <a:solidFill>
                  <a:schemeClr val="bg1"/>
                </a:solidFill>
                <a:effectLst/>
                <a:latin typeface="+mj-lt"/>
                <a:cs typeface="Arial" panose="020B0604020202020204" pitchFamily="34" charset="0"/>
              </a:rPr>
              <a:pPr algn="l">
                <a:spcBef>
                  <a:spcPts val="600"/>
                </a:spcBef>
              </a:pPr>
              <a:t>2026</a:t>
            </a:fld>
            <a:endParaRPr lang="en-AU" sz="900" b="0" i="0" u="none" strike="noStrike" dirty="0">
              <a:solidFill>
                <a:schemeClr val="bg1"/>
              </a:solidFill>
              <a:effectLst/>
              <a:latin typeface="+mj-lt"/>
              <a:cs typeface="Arial" panose="020B0604020202020204" pitchFamily="34" charset="0"/>
            </a:endParaRPr>
          </a:p>
        </p:txBody>
      </p:sp>
    </p:spTree>
    <p:extLst>
      <p:ext uri="{BB962C8B-B14F-4D97-AF65-F5344CB8AC3E}">
        <p14:creationId xmlns:p14="http://schemas.microsoft.com/office/powerpoint/2010/main" val="2824574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37A85A-56F1-9A4A-31D2-0EFCD602F328}"/>
              </a:ext>
            </a:extLst>
          </p:cNvPr>
          <p:cNvSpPr>
            <a:spLocks noGrp="1"/>
          </p:cNvSpPr>
          <p:nvPr>
            <p:ph type="title"/>
          </p:nvPr>
        </p:nvSpPr>
        <p:spPr>
          <a:xfrm>
            <a:off x="522000" y="512763"/>
            <a:ext cx="11148000" cy="479490"/>
          </a:xfrm>
          <a:prstGeom prst="rect">
            <a:avLst/>
          </a:prstGeom>
        </p:spPr>
        <p:txBody>
          <a:bodyPr vert="horz" wrap="square" lIns="0" tIns="0" rIns="0" bIns="0" rtlCol="0" anchor="t" anchorCtr="0">
            <a:spAutoFit/>
          </a:bodyPr>
          <a:lstStyle/>
          <a:p>
            <a:r>
              <a:rPr lang="en-US"/>
              <a:t>Click to edit Master title style</a:t>
            </a:r>
            <a:endParaRPr lang="en-AU" dirty="0"/>
          </a:p>
        </p:txBody>
      </p:sp>
      <p:sp>
        <p:nvSpPr>
          <p:cNvPr id="5" name="Footer Placeholder 4">
            <a:extLst>
              <a:ext uri="{FF2B5EF4-FFF2-40B4-BE49-F238E27FC236}">
                <a16:creationId xmlns:a16="http://schemas.microsoft.com/office/drawing/2014/main" id="{3F872B9C-ECBD-E793-FCC2-1AEB5B402F21}"/>
              </a:ext>
            </a:extLst>
          </p:cNvPr>
          <p:cNvSpPr>
            <a:spLocks noGrp="1"/>
          </p:cNvSpPr>
          <p:nvPr>
            <p:ph type="ftr" sz="quarter" idx="3"/>
          </p:nvPr>
        </p:nvSpPr>
        <p:spPr>
          <a:xfrm>
            <a:off x="1134000" y="6451199"/>
            <a:ext cx="4676250" cy="138499"/>
          </a:xfrm>
          <a:prstGeom prst="rect">
            <a:avLst/>
          </a:prstGeom>
        </p:spPr>
        <p:txBody>
          <a:bodyPr vert="horz" lIns="0" tIns="0" rIns="0" bIns="0" rtlCol="0" anchor="t" anchorCtr="0"/>
          <a:lstStyle>
            <a:lvl1pPr algn="l">
              <a:defRPr sz="900">
                <a:solidFill>
                  <a:srgbClr val="22272B"/>
                </a:solidFill>
                <a:latin typeface="+mj-lt"/>
                <a:cs typeface="Arial" panose="020B0604020202020204" pitchFamily="34" charset="0"/>
              </a:defRPr>
            </a:lvl1pPr>
          </a:lstStyle>
          <a:p>
            <a:r>
              <a:rPr lang="en-AU"/>
              <a:t>AI and the Future Pacific Workforce</a:t>
            </a:r>
            <a:endParaRPr lang="en-AU" dirty="0"/>
          </a:p>
        </p:txBody>
      </p:sp>
      <p:sp>
        <p:nvSpPr>
          <p:cNvPr id="6" name="Slide Number Placeholder 5">
            <a:extLst>
              <a:ext uri="{FF2B5EF4-FFF2-40B4-BE49-F238E27FC236}">
                <a16:creationId xmlns:a16="http://schemas.microsoft.com/office/drawing/2014/main" id="{B83AFEC2-E4C6-D239-8DF9-974B184A95CA}"/>
              </a:ext>
            </a:extLst>
          </p:cNvPr>
          <p:cNvSpPr>
            <a:spLocks noGrp="1"/>
          </p:cNvSpPr>
          <p:nvPr>
            <p:ph type="sldNum" sz="quarter" idx="4"/>
          </p:nvPr>
        </p:nvSpPr>
        <p:spPr>
          <a:xfrm>
            <a:off x="11234400" y="6428700"/>
            <a:ext cx="435600" cy="270000"/>
          </a:xfrm>
          <a:prstGeom prst="rect">
            <a:avLst/>
          </a:prstGeom>
        </p:spPr>
        <p:txBody>
          <a:bodyPr vert="horz" lIns="0" tIns="0" rIns="0" bIns="0" rtlCol="0" anchor="t" anchorCtr="0"/>
          <a:lstStyle>
            <a:lvl1pPr algn="r">
              <a:defRPr sz="900">
                <a:solidFill>
                  <a:srgbClr val="22272B"/>
                </a:solidFill>
                <a:latin typeface="+mj-lt"/>
                <a:cs typeface="Arial" panose="020B0604020202020204" pitchFamily="34" charset="0"/>
              </a:defRPr>
            </a:lvl1pPr>
          </a:lstStyle>
          <a:p>
            <a:fld id="{CA663A6D-AB46-447C-9C09-37099B1D4AAC}" type="slidenum">
              <a:rPr lang="en-AU" smtClean="0"/>
              <a:pPr/>
              <a:t>‹#›</a:t>
            </a:fld>
            <a:endParaRPr lang="en-AU" dirty="0"/>
          </a:p>
        </p:txBody>
      </p:sp>
      <p:sp>
        <p:nvSpPr>
          <p:cNvPr id="4" name="Text Placeholder 3">
            <a:extLst>
              <a:ext uri="{FF2B5EF4-FFF2-40B4-BE49-F238E27FC236}">
                <a16:creationId xmlns:a16="http://schemas.microsoft.com/office/drawing/2014/main" id="{62E353EA-9E50-329A-DC6C-6FD6463D047C}"/>
              </a:ext>
            </a:extLst>
          </p:cNvPr>
          <p:cNvSpPr>
            <a:spLocks noGrp="1"/>
          </p:cNvSpPr>
          <p:nvPr>
            <p:ph type="body" idx="1"/>
          </p:nvPr>
        </p:nvSpPr>
        <p:spPr>
          <a:xfrm>
            <a:off x="521999" y="1386000"/>
            <a:ext cx="11147999" cy="4351338"/>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 name="TextBox 2">
            <a:extLst>
              <a:ext uri="{FF2B5EF4-FFF2-40B4-BE49-F238E27FC236}">
                <a16:creationId xmlns:a16="http://schemas.microsoft.com/office/drawing/2014/main" id="{F9CB95F5-2D17-55FC-19AF-69C751AAC7EF}"/>
              </a:ext>
            </a:extLst>
          </p:cNvPr>
          <p:cNvSpPr txBox="1"/>
          <p:nvPr userDrawn="1"/>
        </p:nvSpPr>
        <p:spPr>
          <a:xfrm>
            <a:off x="522000" y="6451200"/>
            <a:ext cx="612000" cy="138499"/>
          </a:xfrm>
          <a:prstGeom prst="rect">
            <a:avLst/>
          </a:prstGeom>
          <a:noFill/>
        </p:spPr>
        <p:txBody>
          <a:bodyPr wrap="square" lIns="0" tIns="0" rIns="0" bIns="0" rtlCol="0">
            <a:spAutoFit/>
          </a:bodyPr>
          <a:lstStyle/>
          <a:p>
            <a:r>
              <a:rPr lang="en-AU" sz="900" dirty="0">
                <a:solidFill>
                  <a:srgbClr val="22272B"/>
                </a:solidFill>
              </a:rPr>
              <a:t>TAFE NSW</a:t>
            </a:r>
          </a:p>
        </p:txBody>
      </p:sp>
    </p:spTree>
    <p:extLst>
      <p:ext uri="{BB962C8B-B14F-4D97-AF65-F5344CB8AC3E}">
        <p14:creationId xmlns:p14="http://schemas.microsoft.com/office/powerpoint/2010/main" val="3840310050"/>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Lst>
  <p:hf hdr="0" dt="0"/>
  <p:txStyles>
    <p:titleStyle>
      <a:lvl1pPr algn="l" defTabSz="914400" rtl="0" eaLnBrk="1" latinLnBrk="0" hangingPunct="1">
        <a:lnSpc>
          <a:spcPct val="80000"/>
        </a:lnSpc>
        <a:spcBef>
          <a:spcPct val="0"/>
        </a:spcBef>
        <a:buNone/>
        <a:defRPr sz="3800" kern="1200">
          <a:solidFill>
            <a:schemeClr val="accent1"/>
          </a:solidFill>
          <a:latin typeface="+mj-lt"/>
          <a:ea typeface="+mj-ea"/>
          <a:cs typeface="Arial" panose="020B0604020202020204" pitchFamily="34" charset="0"/>
        </a:defRPr>
      </a:lvl1pPr>
    </p:titleStyle>
    <p:bodyStyle>
      <a:lvl1pPr marL="0" indent="0" algn="l" defTabSz="914400" rtl="0" eaLnBrk="1" latinLnBrk="0" hangingPunct="1">
        <a:lnSpc>
          <a:spcPct val="100000"/>
        </a:lnSpc>
        <a:spcBef>
          <a:spcPts val="600"/>
        </a:spcBef>
        <a:buClr>
          <a:srgbClr val="F3631B"/>
        </a:buClr>
        <a:buFont typeface="Arial" panose="020B0604020202020204" pitchFamily="34" charset="0"/>
        <a:buNone/>
        <a:defRPr lang="en-US" sz="2600" kern="1200" dirty="0">
          <a:solidFill>
            <a:schemeClr val="tx1"/>
          </a:solidFill>
          <a:latin typeface="+mj-lt"/>
          <a:ea typeface="+mn-ea"/>
          <a:cs typeface="Arial" panose="020B0604020202020204" pitchFamily="34" charset="0"/>
        </a:defRPr>
      </a:lvl1pPr>
      <a:lvl2pPr marL="0" indent="0" algn="l" defTabSz="914400" rtl="0" eaLnBrk="1" latinLnBrk="0" hangingPunct="1">
        <a:lnSpc>
          <a:spcPct val="100000"/>
        </a:lnSpc>
        <a:spcBef>
          <a:spcPts val="600"/>
        </a:spcBef>
        <a:buClr>
          <a:srgbClr val="F3631B"/>
        </a:buClr>
        <a:buFont typeface="Arial" panose="020B0604020202020204" pitchFamily="34" charset="0"/>
        <a:buNone/>
        <a:defRPr lang="en-US" sz="1800" b="0" kern="1200" dirty="0">
          <a:solidFill>
            <a:schemeClr val="tx1"/>
          </a:solidFill>
          <a:latin typeface="+mj-lt"/>
          <a:ea typeface="+mn-ea"/>
          <a:cs typeface="Arial" panose="020B0604020202020204" pitchFamily="34" charset="0"/>
        </a:defRPr>
      </a:lvl2pPr>
      <a:lvl3pPr marL="226800" indent="-226800" algn="l" defTabSz="914400" rtl="0" eaLnBrk="1" latinLnBrk="0" hangingPunct="1">
        <a:lnSpc>
          <a:spcPct val="100000"/>
        </a:lnSpc>
        <a:spcBef>
          <a:spcPts val="600"/>
        </a:spcBef>
        <a:buClr>
          <a:schemeClr val="accent1"/>
        </a:buClr>
        <a:buFont typeface="Arial" panose="020B0604020202020204" pitchFamily="34" charset="0"/>
        <a:buChar char="•"/>
        <a:defRPr lang="en-US" sz="1800" b="0" kern="1200" dirty="0">
          <a:solidFill>
            <a:schemeClr val="tx1"/>
          </a:solidFill>
          <a:latin typeface="+mj-lt"/>
          <a:ea typeface="+mn-ea"/>
          <a:cs typeface="Arial" panose="020B0604020202020204" pitchFamily="34" charset="0"/>
        </a:defRPr>
      </a:lvl3pPr>
      <a:lvl4pPr marL="453600" indent="-226800" algn="l" defTabSz="914400" rtl="0" eaLnBrk="1" latinLnBrk="0" hangingPunct="1">
        <a:lnSpc>
          <a:spcPct val="100000"/>
        </a:lnSpc>
        <a:spcBef>
          <a:spcPts val="600"/>
        </a:spcBef>
        <a:buClr>
          <a:schemeClr val="accent1"/>
        </a:buClr>
        <a:buFont typeface="Arial" panose="020B0604020202020204" pitchFamily="34" charset="0"/>
        <a:buChar char="•"/>
        <a:tabLst/>
        <a:defRPr sz="1800" b="0" kern="1200">
          <a:solidFill>
            <a:schemeClr val="tx1"/>
          </a:solidFill>
          <a:latin typeface="+mj-lt"/>
          <a:ea typeface="+mn-ea"/>
          <a:cs typeface="Arial" panose="020B0604020202020204" pitchFamily="34" charset="0"/>
        </a:defRPr>
      </a:lvl4pPr>
      <a:lvl5pPr marL="0" indent="0" algn="l" defTabSz="914400" rtl="0" eaLnBrk="1" latinLnBrk="0" hangingPunct="1">
        <a:lnSpc>
          <a:spcPct val="100000"/>
        </a:lnSpc>
        <a:spcBef>
          <a:spcPts val="1200"/>
        </a:spcBef>
        <a:buClr>
          <a:srgbClr val="F3631B"/>
        </a:buClr>
        <a:buFont typeface="Arial" panose="020B0604020202020204" pitchFamily="34" charset="0"/>
        <a:buNone/>
        <a:defRPr sz="1600" b="1" kern="1200">
          <a:solidFill>
            <a:schemeClr val="tx1"/>
          </a:solidFill>
          <a:latin typeface="+mj-lt"/>
          <a:ea typeface="+mn-ea"/>
          <a:cs typeface="Arial" panose="020B0604020202020204" pitchFamily="34" charset="0"/>
        </a:defRPr>
      </a:lvl5pPr>
      <a:lvl6pPr marL="0" indent="0" algn="l" defTabSz="914400" rtl="0" eaLnBrk="1" latinLnBrk="0" hangingPunct="1">
        <a:lnSpc>
          <a:spcPct val="100000"/>
        </a:lnSpc>
        <a:spcBef>
          <a:spcPts val="600"/>
        </a:spcBef>
        <a:buClr>
          <a:srgbClr val="F3631B"/>
        </a:buClr>
        <a:buFont typeface="Arial" panose="020B0604020202020204" pitchFamily="34" charset="0"/>
        <a:buNone/>
        <a:defRPr sz="1400" kern="1200">
          <a:solidFill>
            <a:schemeClr val="tx1"/>
          </a:solidFill>
          <a:latin typeface="+mj-lt"/>
          <a:ea typeface="+mn-ea"/>
          <a:cs typeface="Arial" panose="020B0604020202020204" pitchFamily="34" charset="0"/>
        </a:defRPr>
      </a:lvl6pPr>
      <a:lvl7pPr marL="226800" indent="-226800" algn="l" defTabSz="914400" rtl="0" eaLnBrk="1" latinLnBrk="0" hangingPunct="1">
        <a:lnSpc>
          <a:spcPct val="100000"/>
        </a:lnSpc>
        <a:spcBef>
          <a:spcPts val="600"/>
        </a:spcBef>
        <a:buClr>
          <a:srgbClr val="F3631B"/>
        </a:buClr>
        <a:buFont typeface="Arial" panose="020B0604020202020204" pitchFamily="34" charset="0"/>
        <a:buChar char="•"/>
        <a:defRPr sz="1400" kern="1200">
          <a:solidFill>
            <a:schemeClr val="tx1"/>
          </a:solidFill>
          <a:latin typeface="+mn-lt"/>
          <a:ea typeface="+mn-ea"/>
          <a:cs typeface="+mn-cs"/>
        </a:defRPr>
      </a:lvl7pPr>
      <a:lvl8pPr marL="453600" indent="-226800" algn="l" defTabSz="914400" rtl="0" eaLnBrk="1" latinLnBrk="0" hangingPunct="1">
        <a:lnSpc>
          <a:spcPct val="100000"/>
        </a:lnSpc>
        <a:spcBef>
          <a:spcPts val="600"/>
        </a:spcBef>
        <a:buClr>
          <a:srgbClr val="F3631B"/>
        </a:buClr>
        <a:buFont typeface="Arial" panose="020B0604020202020204" pitchFamily="34" charset="0"/>
        <a:buChar char="•"/>
        <a:defRPr sz="1400" kern="1200">
          <a:solidFill>
            <a:schemeClr val="tx1"/>
          </a:solidFill>
          <a:latin typeface="+mn-lt"/>
          <a:ea typeface="+mn-ea"/>
          <a:cs typeface="+mn-cs"/>
        </a:defRPr>
      </a:lvl8pPr>
      <a:lvl9pPr marL="680400" indent="-226800" algn="l" defTabSz="914400" rtl="0" eaLnBrk="1" latinLnBrk="0" hangingPunct="1">
        <a:lnSpc>
          <a:spcPct val="100000"/>
        </a:lnSpc>
        <a:spcBef>
          <a:spcPts val="600"/>
        </a:spcBef>
        <a:buClr>
          <a:srgbClr val="F3631B"/>
        </a:buClr>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orient="horz" pos="323" userDrawn="1">
          <p15:clr>
            <a:srgbClr val="F26B43"/>
          </p15:clr>
        </p15:guide>
        <p15:guide id="10" pos="7355" userDrawn="1">
          <p15:clr>
            <a:srgbClr val="F26B43"/>
          </p15:clr>
        </p15:guide>
        <p15:guide id="11" pos="325" userDrawn="1">
          <p15:clr>
            <a:srgbClr val="F26B43"/>
          </p15:clr>
        </p15:guide>
        <p15:guide id="12" orient="horz" pos="399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www.ai.gov.au/staying-safe-and-responsible/essential-ai-practices/guidance-ai-adoption-implementation-guidance" TargetMode="External"/><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oecd.org/content/dam/oecd/en/publications/reports/2026/07/skills-in-the-ai-age_e8d8c1e6/972bd15e-en.pdf" TargetMode="Externa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470D9A37-0516-C88B-879D-84A47F95C65A}"/>
              </a:ext>
            </a:extLst>
          </p:cNvPr>
          <p:cNvSpPr>
            <a:spLocks noGrp="1"/>
          </p:cNvSpPr>
          <p:nvPr>
            <p:ph type="title"/>
          </p:nvPr>
        </p:nvSpPr>
        <p:spPr/>
        <p:txBody>
          <a:bodyPr/>
          <a:lstStyle/>
          <a:p>
            <a:r>
              <a:rPr lang="en-GB" sz="5200" dirty="0">
                <a:solidFill>
                  <a:schemeClr val="bg2"/>
                </a:solidFill>
                <a:latin typeface="+mj-lt"/>
              </a:rPr>
              <a:t>AI and the Future Pacific Workforce</a:t>
            </a:r>
            <a:endParaRPr lang="en-AU" sz="5200" dirty="0">
              <a:solidFill>
                <a:schemeClr val="bg2"/>
              </a:solidFill>
              <a:latin typeface="+mj-lt"/>
            </a:endParaRPr>
          </a:p>
        </p:txBody>
      </p:sp>
      <p:sp>
        <p:nvSpPr>
          <p:cNvPr id="3" name="Subheading">
            <a:extLst>
              <a:ext uri="{FF2B5EF4-FFF2-40B4-BE49-F238E27FC236}">
                <a16:creationId xmlns:a16="http://schemas.microsoft.com/office/drawing/2014/main" id="{28019470-8196-B540-2BB1-D9388474AE66}"/>
              </a:ext>
            </a:extLst>
          </p:cNvPr>
          <p:cNvSpPr>
            <a:spLocks noGrp="1"/>
          </p:cNvSpPr>
          <p:nvPr>
            <p:ph type="body" sz="quarter" idx="10"/>
          </p:nvPr>
        </p:nvSpPr>
        <p:spPr/>
        <p:txBody>
          <a:bodyPr/>
          <a:lstStyle/>
          <a:p>
            <a:r>
              <a:rPr lang="en-AU" dirty="0"/>
              <a:t>Opportunity, Ethics and Transformation</a:t>
            </a:r>
          </a:p>
        </p:txBody>
      </p:sp>
      <p:sp>
        <p:nvSpPr>
          <p:cNvPr id="8" name="Date">
            <a:extLst>
              <a:ext uri="{FF2B5EF4-FFF2-40B4-BE49-F238E27FC236}">
                <a16:creationId xmlns:a16="http://schemas.microsoft.com/office/drawing/2014/main" id="{428C9AD1-F070-8A40-2073-0ACBF399BF49}"/>
              </a:ext>
            </a:extLst>
          </p:cNvPr>
          <p:cNvSpPr>
            <a:spLocks noGrp="1"/>
          </p:cNvSpPr>
          <p:nvPr>
            <p:ph type="body" sz="quarter" idx="11"/>
          </p:nvPr>
        </p:nvSpPr>
        <p:spPr/>
        <p:txBody>
          <a:bodyPr/>
          <a:lstStyle/>
          <a:p>
            <a:r>
              <a:rPr lang="en-AU" dirty="0"/>
              <a:t>Irene Ireland August 2026</a:t>
            </a:r>
          </a:p>
        </p:txBody>
      </p:sp>
      <p:pic>
        <p:nvPicPr>
          <p:cNvPr id="5" name="Picture Placeholder 4">
            <a:extLst>
              <a:ext uri="{FF2B5EF4-FFF2-40B4-BE49-F238E27FC236}">
                <a16:creationId xmlns:a16="http://schemas.microsoft.com/office/drawing/2014/main" id="{A8C38E49-89DB-33B7-FB9D-2E90F8657E3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17944" r="17944"/>
          <a:stretch>
            <a:fillRect/>
          </a:stretch>
        </p:blipFill>
        <p:spPr>
          <a:prstGeom prst="rect">
            <a:avLst/>
          </a:prstGeom>
          <a:solidFill>
            <a:srgbClr val="EBEBEB"/>
          </a:solidFill>
        </p:spPr>
      </p:pic>
    </p:spTree>
    <p:extLst>
      <p:ext uri="{BB962C8B-B14F-4D97-AF65-F5344CB8AC3E}">
        <p14:creationId xmlns:p14="http://schemas.microsoft.com/office/powerpoint/2010/main" val="3424947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D43C14B-A915-A421-BC84-E3E8F3F87257}"/>
              </a:ext>
            </a:extLst>
          </p:cNvPr>
          <p:cNvPicPr>
            <a:picLocks noChangeAspect="1"/>
          </p:cNvPicPr>
          <p:nvPr/>
        </p:nvPicPr>
        <p:blipFill>
          <a:blip r:embed="rId3"/>
          <a:srcRect r="10221" b="-1"/>
          <a:stretch>
            <a:fillRect/>
          </a:stretch>
        </p:blipFill>
        <p:spPr>
          <a:xfrm>
            <a:off x="20" y="10"/>
            <a:ext cx="12191980" cy="6857990"/>
          </a:xfrm>
          <a:prstGeom prst="rect">
            <a:avLst/>
          </a:prstGeom>
          <a:noFill/>
        </p:spPr>
      </p:pic>
      <p:sp>
        <p:nvSpPr>
          <p:cNvPr id="3" name="Slide Number Placeholder" hidden="1">
            <a:extLst>
              <a:ext uri="{FF2B5EF4-FFF2-40B4-BE49-F238E27FC236}">
                <a16:creationId xmlns:a16="http://schemas.microsoft.com/office/drawing/2014/main" id="{C00FE37C-5442-E2D6-B63D-EA53CDD227DF}"/>
              </a:ext>
            </a:extLst>
          </p:cNvPr>
          <p:cNvSpPr>
            <a:spLocks noGrp="1"/>
          </p:cNvSpPr>
          <p:nvPr>
            <p:ph type="sldNum" sz="quarter" idx="11"/>
          </p:nvPr>
        </p:nvSpPr>
        <p:spPr/>
        <p:txBody>
          <a:bodyPr/>
          <a:lstStyle/>
          <a:p>
            <a:pPr>
              <a:spcAft>
                <a:spcPts val="600"/>
              </a:spcAft>
            </a:pPr>
            <a:fld id="{CA663A6D-AB46-447C-9C09-37099B1D4AAC}" type="slidenum">
              <a:rPr lang="en-AU" smtClean="0"/>
              <a:pPr>
                <a:spcAft>
                  <a:spcPts val="600"/>
                </a:spcAft>
              </a:pPr>
              <a:t>2</a:t>
            </a:fld>
            <a:endParaRPr lang="en-AU"/>
          </a:p>
        </p:txBody>
      </p:sp>
    </p:spTree>
    <p:extLst>
      <p:ext uri="{BB962C8B-B14F-4D97-AF65-F5344CB8AC3E}">
        <p14:creationId xmlns:p14="http://schemas.microsoft.com/office/powerpoint/2010/main" val="4010064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FE0E8-B90C-442B-94E6-6654D2D5C4F9}"/>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441454F1-7257-FEB9-4D98-C995E8BA6AA8}"/>
              </a:ext>
            </a:extLst>
          </p:cNvPr>
          <p:cNvSpPr>
            <a:spLocks noGrp="1"/>
          </p:cNvSpPr>
          <p:nvPr>
            <p:ph type="title"/>
          </p:nvPr>
        </p:nvSpPr>
        <p:spPr>
          <a:xfrm>
            <a:off x="522000" y="2123754"/>
            <a:ext cx="8155275" cy="2492990"/>
          </a:xfrm>
        </p:spPr>
        <p:txBody>
          <a:bodyPr/>
          <a:lstStyle/>
          <a:p>
            <a:r>
              <a:rPr lang="en-AU" b="1" dirty="0"/>
              <a:t>AI is changing work </a:t>
            </a:r>
            <a:br>
              <a:rPr lang="en-AU" b="1" dirty="0"/>
            </a:br>
            <a:br>
              <a:rPr lang="en-AU" b="1" dirty="0"/>
            </a:br>
            <a:r>
              <a:rPr lang="en-AU" b="1" dirty="0"/>
              <a:t>Not replacing people </a:t>
            </a:r>
            <a:endParaRPr lang="en-AU" dirty="0">
              <a:solidFill>
                <a:schemeClr val="bg2"/>
              </a:solidFill>
            </a:endParaRPr>
          </a:p>
        </p:txBody>
      </p:sp>
      <p:sp>
        <p:nvSpPr>
          <p:cNvPr id="4" name="Slide Number Placeholder">
            <a:extLst>
              <a:ext uri="{FF2B5EF4-FFF2-40B4-BE49-F238E27FC236}">
                <a16:creationId xmlns:a16="http://schemas.microsoft.com/office/drawing/2014/main" id="{325FB2AE-42E9-7F7F-1169-DBAF82576773}"/>
              </a:ext>
            </a:extLst>
          </p:cNvPr>
          <p:cNvSpPr>
            <a:spLocks noGrp="1"/>
          </p:cNvSpPr>
          <p:nvPr>
            <p:ph type="sldNum" sz="quarter" idx="4294967295"/>
          </p:nvPr>
        </p:nvSpPr>
        <p:spPr>
          <a:xfrm>
            <a:off x="11757025" y="6429375"/>
            <a:ext cx="434975" cy="269875"/>
          </a:xfrm>
        </p:spPr>
        <p:txBody>
          <a:bodyPr/>
          <a:lstStyle/>
          <a:p>
            <a:fld id="{CA663A6D-AB46-447C-9C09-37099B1D4AAC}" type="slidenum">
              <a:rPr lang="en-AU" smtClean="0"/>
              <a:pPr/>
              <a:t>3</a:t>
            </a:fld>
            <a:endParaRPr lang="en-AU" dirty="0"/>
          </a:p>
        </p:txBody>
      </p:sp>
    </p:spTree>
    <p:extLst>
      <p:ext uri="{BB962C8B-B14F-4D97-AF65-F5344CB8AC3E}">
        <p14:creationId xmlns:p14="http://schemas.microsoft.com/office/powerpoint/2010/main" val="3496212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E7F3A8-4F77-0208-7DF0-0A14AF3A9E63}"/>
              </a:ext>
            </a:extLst>
          </p:cNvPr>
          <p:cNvPicPr>
            <a:picLocks noChangeAspect="1"/>
          </p:cNvPicPr>
          <p:nvPr/>
        </p:nvPicPr>
        <p:blipFill>
          <a:blip r:embed="rId2"/>
          <a:srcRect l="2889" r="2889"/>
          <a:stretch>
            <a:fillRect/>
          </a:stretch>
        </p:blipFill>
        <p:spPr>
          <a:xfrm>
            <a:off x="20" y="10"/>
            <a:ext cx="12191980" cy="6857990"/>
          </a:xfrm>
          <a:prstGeom prst="rect">
            <a:avLst/>
          </a:prstGeom>
          <a:noFill/>
        </p:spPr>
      </p:pic>
      <p:sp>
        <p:nvSpPr>
          <p:cNvPr id="15" name="Footer Placeholder 4">
            <a:extLst>
              <a:ext uri="{FF2B5EF4-FFF2-40B4-BE49-F238E27FC236}">
                <a16:creationId xmlns:a16="http://schemas.microsoft.com/office/drawing/2014/main" id="{263493D2-1C1A-AC1C-5814-329831927E99}"/>
              </a:ext>
            </a:extLst>
          </p:cNvPr>
          <p:cNvSpPr>
            <a:spLocks noGrp="1"/>
          </p:cNvSpPr>
          <p:nvPr>
            <p:ph type="ftr" sz="quarter" idx="10"/>
          </p:nvPr>
        </p:nvSpPr>
        <p:spPr>
          <a:xfrm>
            <a:off x="1134000" y="6451199"/>
            <a:ext cx="4676250" cy="138499"/>
          </a:xfrm>
        </p:spPr>
        <p:txBody>
          <a:bodyPr/>
          <a:lstStyle/>
          <a:p>
            <a:pPr>
              <a:spcAft>
                <a:spcPts val="600"/>
              </a:spcAft>
            </a:pPr>
            <a:r>
              <a:rPr lang="en-AU"/>
              <a:t>AI and the Future Pacific Workforce</a:t>
            </a:r>
          </a:p>
        </p:txBody>
      </p:sp>
      <p:sp>
        <p:nvSpPr>
          <p:cNvPr id="17" name="Slide Number Placeholder 5" hidden="1">
            <a:extLst>
              <a:ext uri="{FF2B5EF4-FFF2-40B4-BE49-F238E27FC236}">
                <a16:creationId xmlns:a16="http://schemas.microsoft.com/office/drawing/2014/main" id="{82D51B57-9EFA-8159-54F1-1F89F858C1F1}"/>
              </a:ext>
            </a:extLst>
          </p:cNvPr>
          <p:cNvSpPr>
            <a:spLocks noGrp="1"/>
          </p:cNvSpPr>
          <p:nvPr>
            <p:ph type="sldNum" sz="quarter" idx="11"/>
          </p:nvPr>
        </p:nvSpPr>
        <p:spPr>
          <a:xfrm>
            <a:off x="11234400" y="6428700"/>
            <a:ext cx="435600" cy="270000"/>
          </a:xfrm>
        </p:spPr>
        <p:txBody>
          <a:bodyPr/>
          <a:lstStyle/>
          <a:p>
            <a:pPr>
              <a:spcAft>
                <a:spcPts val="600"/>
              </a:spcAft>
            </a:pPr>
            <a:fld id="{CA663A6D-AB46-447C-9C09-37099B1D4AAC}" type="slidenum">
              <a:rPr lang="en-AU" smtClean="0"/>
              <a:pPr>
                <a:spcAft>
                  <a:spcPts val="600"/>
                </a:spcAft>
              </a:pPr>
              <a:t>4</a:t>
            </a:fld>
            <a:endParaRPr lang="en-AU"/>
          </a:p>
        </p:txBody>
      </p:sp>
    </p:spTree>
    <p:extLst>
      <p:ext uri="{BB962C8B-B14F-4D97-AF65-F5344CB8AC3E}">
        <p14:creationId xmlns:p14="http://schemas.microsoft.com/office/powerpoint/2010/main" val="2986078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9A7B6-A51F-205F-3006-1D3EA08A3C7D}"/>
            </a:ext>
          </a:extLst>
        </p:cNvPr>
        <p:cNvGrpSpPr/>
        <p:nvPr/>
      </p:nvGrpSpPr>
      <p:grpSpPr>
        <a:xfrm>
          <a:off x="0" y="0"/>
          <a:ext cx="0" cy="0"/>
          <a:chOff x="0" y="0"/>
          <a:chExt cx="0" cy="0"/>
        </a:xfrm>
      </p:grpSpPr>
      <p:sp>
        <p:nvSpPr>
          <p:cNvPr id="4" name="Slide Number Placeholder">
            <a:extLst>
              <a:ext uri="{FF2B5EF4-FFF2-40B4-BE49-F238E27FC236}">
                <a16:creationId xmlns:a16="http://schemas.microsoft.com/office/drawing/2014/main" id="{B1103B2E-D656-FC6B-2F5C-76F2008221DC}"/>
              </a:ext>
            </a:extLst>
          </p:cNvPr>
          <p:cNvSpPr>
            <a:spLocks noGrp="1"/>
          </p:cNvSpPr>
          <p:nvPr>
            <p:ph type="sldNum" sz="quarter" idx="4294967295"/>
          </p:nvPr>
        </p:nvSpPr>
        <p:spPr>
          <a:xfrm>
            <a:off x="11757025" y="6429375"/>
            <a:ext cx="434975" cy="269875"/>
          </a:xfrm>
        </p:spPr>
        <p:txBody>
          <a:bodyPr/>
          <a:lstStyle/>
          <a:p>
            <a:fld id="{CA663A6D-AB46-447C-9C09-37099B1D4AAC}" type="slidenum">
              <a:rPr lang="en-AU" smtClean="0"/>
              <a:pPr/>
              <a:t>5</a:t>
            </a:fld>
            <a:endParaRPr lang="en-AU" dirty="0"/>
          </a:p>
        </p:txBody>
      </p:sp>
      <p:sp>
        <p:nvSpPr>
          <p:cNvPr id="7" name="TextBox 6">
            <a:extLst>
              <a:ext uri="{FF2B5EF4-FFF2-40B4-BE49-F238E27FC236}">
                <a16:creationId xmlns:a16="http://schemas.microsoft.com/office/drawing/2014/main" id="{2079890B-16CC-13AE-0E1A-3BF23728D85C}"/>
              </a:ext>
            </a:extLst>
          </p:cNvPr>
          <p:cNvSpPr txBox="1"/>
          <p:nvPr/>
        </p:nvSpPr>
        <p:spPr>
          <a:xfrm>
            <a:off x="6382450" y="6379646"/>
            <a:ext cx="6134582" cy="369332"/>
          </a:xfrm>
          <a:prstGeom prst="rect">
            <a:avLst/>
          </a:prstGeom>
          <a:noFill/>
        </p:spPr>
        <p:txBody>
          <a:bodyPr wrap="square">
            <a:spAutoFit/>
          </a:bodyPr>
          <a:lstStyle/>
          <a:p>
            <a:r>
              <a:rPr lang="en-AU" dirty="0">
                <a:solidFill>
                  <a:schemeClr val="bg1"/>
                </a:solidFill>
              </a:rPr>
              <a:t>https://www.anthropic.com/research/labor-market-impacts</a:t>
            </a:r>
          </a:p>
        </p:txBody>
      </p:sp>
      <p:pic>
        <p:nvPicPr>
          <p:cNvPr id="11" name="Picture 10">
            <a:extLst>
              <a:ext uri="{FF2B5EF4-FFF2-40B4-BE49-F238E27FC236}">
                <a16:creationId xmlns:a16="http://schemas.microsoft.com/office/drawing/2014/main" id="{C111FAF2-9214-4C18-506F-174190E4FB50}"/>
              </a:ext>
            </a:extLst>
          </p:cNvPr>
          <p:cNvPicPr>
            <a:picLocks noChangeAspect="1"/>
          </p:cNvPicPr>
          <p:nvPr/>
        </p:nvPicPr>
        <p:blipFill>
          <a:blip r:embed="rId3"/>
          <a:stretch>
            <a:fillRect/>
          </a:stretch>
        </p:blipFill>
        <p:spPr>
          <a:xfrm>
            <a:off x="0" y="0"/>
            <a:ext cx="6289822" cy="6858000"/>
          </a:xfrm>
          <a:prstGeom prst="rect">
            <a:avLst/>
          </a:prstGeom>
        </p:spPr>
      </p:pic>
      <p:sp>
        <p:nvSpPr>
          <p:cNvPr id="12" name="Text Placeholder">
            <a:extLst>
              <a:ext uri="{FF2B5EF4-FFF2-40B4-BE49-F238E27FC236}">
                <a16:creationId xmlns:a16="http://schemas.microsoft.com/office/drawing/2014/main" id="{DF54AAF1-0E20-4C9A-535E-291FFCF6AA47}"/>
              </a:ext>
            </a:extLst>
          </p:cNvPr>
          <p:cNvSpPr txBox="1">
            <a:spLocks/>
          </p:cNvSpPr>
          <p:nvPr/>
        </p:nvSpPr>
        <p:spPr>
          <a:xfrm>
            <a:off x="6903246" y="2076831"/>
            <a:ext cx="5383500" cy="4352544"/>
          </a:xfrm>
          <a:prstGeom prst="rect">
            <a:avLst/>
          </a:prstGeom>
        </p:spPr>
        <p:txBody>
          <a:bodyPr vert="horz" lIns="0" tIns="0" rIns="0" bIns="0" rtlCol="0" anchor="t">
            <a:normAutofit/>
          </a:bodyPr>
          <a:lstStyle>
            <a:lvl1pPr marL="0" indent="0" algn="l" defTabSz="914400" rtl="0" eaLnBrk="1" latinLnBrk="0" hangingPunct="1">
              <a:lnSpc>
                <a:spcPct val="100000"/>
              </a:lnSpc>
              <a:spcBef>
                <a:spcPts val="600"/>
              </a:spcBef>
              <a:buClr>
                <a:srgbClr val="F3631B"/>
              </a:buClr>
              <a:buFont typeface="Arial" panose="020B0604020202020204" pitchFamily="34" charset="0"/>
              <a:buNone/>
              <a:defRPr lang="en-US" sz="2600" kern="1200" dirty="0">
                <a:solidFill>
                  <a:schemeClr val="tx1"/>
                </a:solidFill>
                <a:latin typeface="+mj-lt"/>
                <a:ea typeface="+mn-ea"/>
                <a:cs typeface="Arial" panose="020B0604020202020204" pitchFamily="34" charset="0"/>
              </a:defRPr>
            </a:lvl1pPr>
            <a:lvl2pPr marL="0" indent="0" algn="l" defTabSz="914400" rtl="0" eaLnBrk="1" latinLnBrk="0" hangingPunct="1">
              <a:lnSpc>
                <a:spcPct val="100000"/>
              </a:lnSpc>
              <a:spcBef>
                <a:spcPts val="600"/>
              </a:spcBef>
              <a:buClr>
                <a:srgbClr val="F3631B"/>
              </a:buClr>
              <a:buFont typeface="Arial" panose="020B0604020202020204" pitchFamily="34" charset="0"/>
              <a:buNone/>
              <a:defRPr lang="en-US" sz="1800" b="0" kern="1200" dirty="0">
                <a:solidFill>
                  <a:schemeClr val="tx1"/>
                </a:solidFill>
                <a:latin typeface="+mj-lt"/>
                <a:ea typeface="+mn-ea"/>
                <a:cs typeface="Arial" panose="020B0604020202020204" pitchFamily="34" charset="0"/>
              </a:defRPr>
            </a:lvl2pPr>
            <a:lvl3pPr marL="226800" indent="-226800" algn="l" defTabSz="914400" rtl="0" eaLnBrk="1" latinLnBrk="0" hangingPunct="1">
              <a:lnSpc>
                <a:spcPct val="100000"/>
              </a:lnSpc>
              <a:spcBef>
                <a:spcPts val="600"/>
              </a:spcBef>
              <a:buClr>
                <a:schemeClr val="accent1"/>
              </a:buClr>
              <a:buFont typeface="Arial" panose="020B0604020202020204" pitchFamily="34" charset="0"/>
              <a:buChar char="•"/>
              <a:defRPr lang="en-US" sz="1800" b="0" kern="1200" dirty="0">
                <a:solidFill>
                  <a:schemeClr val="tx1"/>
                </a:solidFill>
                <a:latin typeface="+mj-lt"/>
                <a:ea typeface="+mn-ea"/>
                <a:cs typeface="Arial" panose="020B0604020202020204" pitchFamily="34" charset="0"/>
              </a:defRPr>
            </a:lvl3pPr>
            <a:lvl4pPr marL="453600" indent="-226800" algn="l" defTabSz="914400" rtl="0" eaLnBrk="1" latinLnBrk="0" hangingPunct="1">
              <a:lnSpc>
                <a:spcPct val="100000"/>
              </a:lnSpc>
              <a:spcBef>
                <a:spcPts val="600"/>
              </a:spcBef>
              <a:buClr>
                <a:schemeClr val="accent1"/>
              </a:buClr>
              <a:buFont typeface="Arial" panose="020B0604020202020204" pitchFamily="34" charset="0"/>
              <a:buChar char="•"/>
              <a:tabLst/>
              <a:defRPr sz="1800" b="0" kern="1200">
                <a:solidFill>
                  <a:schemeClr val="tx1"/>
                </a:solidFill>
                <a:latin typeface="+mj-lt"/>
                <a:ea typeface="+mn-ea"/>
                <a:cs typeface="Arial" panose="020B0604020202020204" pitchFamily="34" charset="0"/>
              </a:defRPr>
            </a:lvl4pPr>
            <a:lvl5pPr marL="0" indent="0" algn="l" defTabSz="914400" rtl="0" eaLnBrk="1" latinLnBrk="0" hangingPunct="1">
              <a:lnSpc>
                <a:spcPct val="100000"/>
              </a:lnSpc>
              <a:spcBef>
                <a:spcPts val="1200"/>
              </a:spcBef>
              <a:buClr>
                <a:srgbClr val="F3631B"/>
              </a:buClr>
              <a:buFont typeface="Arial" panose="020B0604020202020204" pitchFamily="34" charset="0"/>
              <a:buNone/>
              <a:defRPr sz="1600" b="1" kern="1200">
                <a:solidFill>
                  <a:schemeClr val="tx1"/>
                </a:solidFill>
                <a:latin typeface="+mj-lt"/>
                <a:ea typeface="+mn-ea"/>
                <a:cs typeface="Arial" panose="020B0604020202020204" pitchFamily="34" charset="0"/>
              </a:defRPr>
            </a:lvl5pPr>
            <a:lvl6pPr marL="0" indent="0" algn="l" defTabSz="914400" rtl="0" eaLnBrk="1" latinLnBrk="0" hangingPunct="1">
              <a:lnSpc>
                <a:spcPct val="100000"/>
              </a:lnSpc>
              <a:spcBef>
                <a:spcPts val="600"/>
              </a:spcBef>
              <a:buClr>
                <a:srgbClr val="F3631B"/>
              </a:buClr>
              <a:buFont typeface="Arial" panose="020B0604020202020204" pitchFamily="34" charset="0"/>
              <a:buNone/>
              <a:defRPr sz="1400" kern="1200">
                <a:solidFill>
                  <a:schemeClr val="tx1"/>
                </a:solidFill>
                <a:latin typeface="+mj-lt"/>
                <a:ea typeface="+mn-ea"/>
                <a:cs typeface="Arial" panose="020B0604020202020204" pitchFamily="34" charset="0"/>
              </a:defRPr>
            </a:lvl6pPr>
            <a:lvl7pPr marL="226800" indent="-226800" algn="l" defTabSz="914400" rtl="0" eaLnBrk="1" latinLnBrk="0" hangingPunct="1">
              <a:lnSpc>
                <a:spcPct val="100000"/>
              </a:lnSpc>
              <a:spcBef>
                <a:spcPts val="600"/>
              </a:spcBef>
              <a:buClr>
                <a:srgbClr val="F3631B"/>
              </a:buClr>
              <a:buFont typeface="Arial" panose="020B0604020202020204" pitchFamily="34" charset="0"/>
              <a:buChar char="•"/>
              <a:defRPr sz="1400" kern="1200">
                <a:solidFill>
                  <a:schemeClr val="tx1"/>
                </a:solidFill>
                <a:latin typeface="+mn-lt"/>
                <a:ea typeface="+mn-ea"/>
                <a:cs typeface="+mn-cs"/>
              </a:defRPr>
            </a:lvl7pPr>
            <a:lvl8pPr marL="453600" indent="-226800" algn="l" defTabSz="914400" rtl="0" eaLnBrk="1" latinLnBrk="0" hangingPunct="1">
              <a:lnSpc>
                <a:spcPct val="100000"/>
              </a:lnSpc>
              <a:spcBef>
                <a:spcPts val="600"/>
              </a:spcBef>
              <a:buClr>
                <a:srgbClr val="F3631B"/>
              </a:buClr>
              <a:buFont typeface="Arial" panose="020B0604020202020204" pitchFamily="34" charset="0"/>
              <a:buChar char="•"/>
              <a:defRPr sz="1400" kern="1200">
                <a:solidFill>
                  <a:schemeClr val="tx1"/>
                </a:solidFill>
                <a:latin typeface="+mn-lt"/>
                <a:ea typeface="+mn-ea"/>
                <a:cs typeface="+mn-cs"/>
              </a:defRPr>
            </a:lvl8pPr>
            <a:lvl9pPr marL="680400" indent="-226800" algn="l" defTabSz="914400" rtl="0" eaLnBrk="1" latinLnBrk="0" hangingPunct="1">
              <a:lnSpc>
                <a:spcPct val="100000"/>
              </a:lnSpc>
              <a:spcBef>
                <a:spcPts val="600"/>
              </a:spcBef>
              <a:buClr>
                <a:srgbClr val="F3631B"/>
              </a:buClr>
              <a:buFont typeface="Arial" panose="020B0604020202020204" pitchFamily="34" charset="0"/>
              <a:buChar char="•"/>
              <a:defRPr sz="1400" kern="1200">
                <a:solidFill>
                  <a:schemeClr val="tx1"/>
                </a:solidFill>
                <a:latin typeface="+mn-lt"/>
                <a:ea typeface="+mn-ea"/>
                <a:cs typeface="+mn-cs"/>
              </a:defRPr>
            </a:lvl9pPr>
          </a:lstStyle>
          <a:p>
            <a:r>
              <a:rPr lang="en-AU" sz="2000" dirty="0">
                <a:solidFill>
                  <a:schemeClr val="bg2"/>
                </a:solidFill>
              </a:rPr>
              <a:t>Analysing displacement risk of workers</a:t>
            </a:r>
          </a:p>
          <a:p>
            <a:endParaRPr lang="en-AU" sz="2000" dirty="0">
              <a:solidFill>
                <a:schemeClr val="bg2"/>
              </a:solidFill>
            </a:endParaRPr>
          </a:p>
          <a:p>
            <a:r>
              <a:rPr lang="en-AU" sz="2000" dirty="0">
                <a:solidFill>
                  <a:schemeClr val="bg2"/>
                </a:solidFill>
              </a:rPr>
              <a:t>	Blue = theoretical exposure</a:t>
            </a:r>
          </a:p>
          <a:p>
            <a:r>
              <a:rPr lang="en-AU" sz="2000" dirty="0">
                <a:solidFill>
                  <a:schemeClr val="bg2"/>
                </a:solidFill>
              </a:rPr>
              <a:t>	Red = observed real world usage</a:t>
            </a:r>
          </a:p>
          <a:p>
            <a:endParaRPr lang="en-AU" sz="2000" dirty="0">
              <a:solidFill>
                <a:schemeClr val="bg2"/>
              </a:solidFill>
            </a:endParaRPr>
          </a:p>
          <a:p>
            <a:r>
              <a:rPr lang="en-AU" sz="2000" dirty="0">
                <a:solidFill>
                  <a:schemeClr val="bg2"/>
                </a:solidFill>
              </a:rPr>
              <a:t>Jobs with higher observed coverage predicted to grow less</a:t>
            </a:r>
          </a:p>
          <a:p>
            <a:endParaRPr lang="en-AU" sz="2000" dirty="0">
              <a:solidFill>
                <a:schemeClr val="bg2"/>
              </a:solidFill>
            </a:endParaRPr>
          </a:p>
          <a:p>
            <a:r>
              <a:rPr lang="en-AU" sz="2000" dirty="0">
                <a:solidFill>
                  <a:schemeClr val="bg2"/>
                </a:solidFill>
              </a:rPr>
              <a:t>Limited evidence AI is impacting employment so far</a:t>
            </a:r>
          </a:p>
        </p:txBody>
      </p:sp>
      <p:sp>
        <p:nvSpPr>
          <p:cNvPr id="13" name="Title">
            <a:extLst>
              <a:ext uri="{FF2B5EF4-FFF2-40B4-BE49-F238E27FC236}">
                <a16:creationId xmlns:a16="http://schemas.microsoft.com/office/drawing/2014/main" id="{63E51DF7-A095-D93D-30EA-685F4A9C2A4D}"/>
              </a:ext>
            </a:extLst>
          </p:cNvPr>
          <p:cNvSpPr>
            <a:spLocks noGrp="1"/>
          </p:cNvSpPr>
          <p:nvPr>
            <p:ph type="title"/>
          </p:nvPr>
        </p:nvSpPr>
        <p:spPr>
          <a:xfrm>
            <a:off x="7023160" y="785507"/>
            <a:ext cx="4951351" cy="479490"/>
          </a:xfrm>
        </p:spPr>
        <p:txBody>
          <a:bodyPr wrap="square" anchor="ctr">
            <a:normAutofit fontScale="90000"/>
          </a:bodyPr>
          <a:lstStyle/>
          <a:p>
            <a:pPr>
              <a:lnSpc>
                <a:spcPct val="90000"/>
              </a:lnSpc>
            </a:pPr>
            <a:r>
              <a:rPr lang="en-AU" sz="3400" dirty="0"/>
              <a:t>Anthropic – </a:t>
            </a:r>
            <a:br>
              <a:rPr lang="en-AU" sz="3400" dirty="0"/>
            </a:br>
            <a:r>
              <a:rPr lang="en-AU" sz="3600" dirty="0"/>
              <a:t>Labour Market impacts of AI</a:t>
            </a:r>
            <a:br>
              <a:rPr lang="en-AU" sz="3600" dirty="0"/>
            </a:br>
            <a:endParaRPr lang="en-AU" sz="3400" dirty="0"/>
          </a:p>
        </p:txBody>
      </p:sp>
    </p:spTree>
    <p:extLst>
      <p:ext uri="{BB962C8B-B14F-4D97-AF65-F5344CB8AC3E}">
        <p14:creationId xmlns:p14="http://schemas.microsoft.com/office/powerpoint/2010/main" val="1642233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1585CEF-F097-5630-612C-BC377B2D53E9}"/>
              </a:ext>
            </a:extLst>
          </p:cNvPr>
          <p:cNvSpPr>
            <a:spLocks noGrp="1"/>
          </p:cNvSpPr>
          <p:nvPr>
            <p:ph type="title"/>
          </p:nvPr>
        </p:nvSpPr>
        <p:spPr>
          <a:xfrm>
            <a:off x="522000" y="2123754"/>
            <a:ext cx="8155275" cy="2492990"/>
          </a:xfrm>
        </p:spPr>
        <p:txBody>
          <a:bodyPr/>
          <a:lstStyle/>
          <a:p>
            <a:r>
              <a:rPr lang="en-AU" b="1" dirty="0"/>
              <a:t>AI Governance  </a:t>
            </a:r>
            <a:br>
              <a:rPr lang="en-AU" b="1" dirty="0"/>
            </a:br>
            <a:br>
              <a:rPr lang="en-AU" b="1" dirty="0"/>
            </a:br>
            <a:r>
              <a:rPr lang="en-AU" b="1" dirty="0"/>
              <a:t>Trust before Technology </a:t>
            </a:r>
            <a:endParaRPr lang="en-AU" dirty="0">
              <a:solidFill>
                <a:schemeClr val="bg2"/>
              </a:solidFill>
            </a:endParaRPr>
          </a:p>
        </p:txBody>
      </p:sp>
      <p:sp>
        <p:nvSpPr>
          <p:cNvPr id="4" name="Slide Number Placeholder">
            <a:extLst>
              <a:ext uri="{FF2B5EF4-FFF2-40B4-BE49-F238E27FC236}">
                <a16:creationId xmlns:a16="http://schemas.microsoft.com/office/drawing/2014/main" id="{FC97CB94-FDCF-38E0-BEC5-F99D3CBD039A}"/>
              </a:ext>
            </a:extLst>
          </p:cNvPr>
          <p:cNvSpPr>
            <a:spLocks noGrp="1"/>
          </p:cNvSpPr>
          <p:nvPr>
            <p:ph type="sldNum" sz="quarter" idx="4294967295"/>
          </p:nvPr>
        </p:nvSpPr>
        <p:spPr>
          <a:xfrm>
            <a:off x="11757025" y="6429375"/>
            <a:ext cx="434975" cy="269875"/>
          </a:xfrm>
        </p:spPr>
        <p:txBody>
          <a:bodyPr/>
          <a:lstStyle/>
          <a:p>
            <a:fld id="{CA663A6D-AB46-447C-9C09-37099B1D4AAC}" type="slidenum">
              <a:rPr lang="en-AU" smtClean="0"/>
              <a:pPr/>
              <a:t>6</a:t>
            </a:fld>
            <a:endParaRPr lang="en-AU" dirty="0"/>
          </a:p>
        </p:txBody>
      </p:sp>
    </p:spTree>
    <p:extLst>
      <p:ext uri="{BB962C8B-B14F-4D97-AF65-F5344CB8AC3E}">
        <p14:creationId xmlns:p14="http://schemas.microsoft.com/office/powerpoint/2010/main" val="2848825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71EBDC02-4719-81FE-0BC6-A3192A47DF46}"/>
              </a:ext>
            </a:extLst>
          </p:cNvPr>
          <p:cNvSpPr>
            <a:spLocks noGrp="1"/>
          </p:cNvSpPr>
          <p:nvPr>
            <p:ph type="title"/>
          </p:nvPr>
        </p:nvSpPr>
        <p:spPr>
          <a:xfrm>
            <a:off x="522000" y="512763"/>
            <a:ext cx="11148000" cy="479490"/>
          </a:xfrm>
        </p:spPr>
        <p:txBody>
          <a:bodyPr wrap="square" anchor="ctr">
            <a:normAutofit/>
          </a:bodyPr>
          <a:lstStyle/>
          <a:p>
            <a:pPr>
              <a:lnSpc>
                <a:spcPct val="90000"/>
              </a:lnSpc>
            </a:pPr>
            <a:r>
              <a:rPr lang="en-AU" sz="3400" dirty="0"/>
              <a:t>Australia's 8 AI Ethics Principles include</a:t>
            </a:r>
          </a:p>
        </p:txBody>
      </p:sp>
      <p:sp>
        <p:nvSpPr>
          <p:cNvPr id="6" name="Text Placeholder">
            <a:extLst>
              <a:ext uri="{FF2B5EF4-FFF2-40B4-BE49-F238E27FC236}">
                <a16:creationId xmlns:a16="http://schemas.microsoft.com/office/drawing/2014/main" id="{CCBFCC85-A8EF-8544-27BB-85F7743734A2}"/>
              </a:ext>
            </a:extLst>
          </p:cNvPr>
          <p:cNvSpPr>
            <a:spLocks noGrp="1"/>
          </p:cNvSpPr>
          <p:nvPr>
            <p:ph type="body" sz="quarter" idx="4294967295"/>
          </p:nvPr>
        </p:nvSpPr>
        <p:spPr>
          <a:xfrm>
            <a:off x="522000" y="1392656"/>
            <a:ext cx="5383500" cy="4352544"/>
          </a:xfrm>
        </p:spPr>
        <p:txBody>
          <a:bodyPr anchor="t">
            <a:normAutofit/>
          </a:bodyPr>
          <a:lstStyle/>
          <a:p>
            <a:pPr indent="-457200">
              <a:buFont typeface="Arial" panose="020B0604020202020204" pitchFamily="34" charset="0"/>
              <a:buChar char="•"/>
            </a:pPr>
            <a:r>
              <a:rPr lang="en-US" kern="1200" dirty="0">
                <a:solidFill>
                  <a:schemeClr val="bg2"/>
                </a:solidFill>
              </a:rPr>
              <a:t>Human wellbeing</a:t>
            </a:r>
          </a:p>
          <a:p>
            <a:pPr indent="-457200">
              <a:buFont typeface="Arial" panose="020B0604020202020204" pitchFamily="34" charset="0"/>
              <a:buChar char="•"/>
            </a:pPr>
            <a:r>
              <a:rPr lang="en-US" kern="1200" dirty="0">
                <a:solidFill>
                  <a:schemeClr val="bg2"/>
                </a:solidFill>
              </a:rPr>
              <a:t>Human-</a:t>
            </a:r>
            <a:r>
              <a:rPr lang="en-US" kern="1200" dirty="0" err="1">
                <a:solidFill>
                  <a:schemeClr val="bg2"/>
                </a:solidFill>
              </a:rPr>
              <a:t>centred</a:t>
            </a:r>
            <a:r>
              <a:rPr lang="en-US" kern="1200" dirty="0">
                <a:solidFill>
                  <a:schemeClr val="bg2"/>
                </a:solidFill>
              </a:rPr>
              <a:t> values</a:t>
            </a:r>
          </a:p>
          <a:p>
            <a:pPr indent="-457200">
              <a:buFont typeface="Arial" panose="020B0604020202020204" pitchFamily="34" charset="0"/>
              <a:buChar char="•"/>
            </a:pPr>
            <a:r>
              <a:rPr lang="en-US" kern="1200" dirty="0">
                <a:solidFill>
                  <a:schemeClr val="bg2"/>
                </a:solidFill>
              </a:rPr>
              <a:t>Fairness</a:t>
            </a:r>
          </a:p>
          <a:p>
            <a:pPr indent="-457200">
              <a:buFont typeface="Arial" panose="020B0604020202020204" pitchFamily="34" charset="0"/>
              <a:buChar char="•"/>
            </a:pPr>
            <a:r>
              <a:rPr lang="en-US" kern="1200" dirty="0">
                <a:solidFill>
                  <a:schemeClr val="bg2"/>
                </a:solidFill>
              </a:rPr>
              <a:t>Privacy &amp; security</a:t>
            </a:r>
          </a:p>
          <a:p>
            <a:pPr indent="-457200">
              <a:buFont typeface="Arial" panose="020B0604020202020204" pitchFamily="34" charset="0"/>
              <a:buChar char="•"/>
            </a:pPr>
            <a:r>
              <a:rPr lang="en-US" kern="1200" dirty="0">
                <a:solidFill>
                  <a:schemeClr val="bg2"/>
                </a:solidFill>
              </a:rPr>
              <a:t>Reliability &amp; safety</a:t>
            </a:r>
          </a:p>
          <a:p>
            <a:pPr indent="-457200">
              <a:buFont typeface="Arial" panose="020B0604020202020204" pitchFamily="34" charset="0"/>
              <a:buChar char="•"/>
            </a:pPr>
            <a:r>
              <a:rPr lang="en-US" kern="1200" dirty="0">
                <a:solidFill>
                  <a:schemeClr val="bg2"/>
                </a:solidFill>
              </a:rPr>
              <a:t>Transparency &amp; explainability</a:t>
            </a:r>
          </a:p>
          <a:p>
            <a:pPr indent="-457200">
              <a:buFont typeface="Arial" panose="020B0604020202020204" pitchFamily="34" charset="0"/>
              <a:buChar char="•"/>
            </a:pPr>
            <a:r>
              <a:rPr lang="en-US" kern="1200" dirty="0">
                <a:solidFill>
                  <a:schemeClr val="bg2"/>
                </a:solidFill>
              </a:rPr>
              <a:t>Contestability</a:t>
            </a:r>
          </a:p>
          <a:p>
            <a:pPr indent="-457200">
              <a:buFont typeface="Arial" panose="020B0604020202020204" pitchFamily="34" charset="0"/>
              <a:buChar char="•"/>
            </a:pPr>
            <a:r>
              <a:rPr lang="en-US" kern="1200" dirty="0">
                <a:solidFill>
                  <a:schemeClr val="bg2"/>
                </a:solidFill>
              </a:rPr>
              <a:t>Accountability</a:t>
            </a:r>
          </a:p>
        </p:txBody>
      </p:sp>
      <p:sp>
        <p:nvSpPr>
          <p:cNvPr id="8" name="Footer Placeholder">
            <a:extLst>
              <a:ext uri="{FF2B5EF4-FFF2-40B4-BE49-F238E27FC236}">
                <a16:creationId xmlns:a16="http://schemas.microsoft.com/office/drawing/2014/main" id="{8AF737DB-9EB7-638C-1D82-CC4C250F98A6}"/>
              </a:ext>
            </a:extLst>
          </p:cNvPr>
          <p:cNvSpPr>
            <a:spLocks noGrp="1"/>
          </p:cNvSpPr>
          <p:nvPr>
            <p:ph type="ftr" sz="quarter" idx="4294967295"/>
          </p:nvPr>
        </p:nvSpPr>
        <p:spPr>
          <a:xfrm>
            <a:off x="1134000" y="6451200"/>
            <a:ext cx="4644000" cy="122400"/>
          </a:xfrm>
        </p:spPr>
        <p:txBody>
          <a:bodyPr/>
          <a:lstStyle/>
          <a:p>
            <a:pPr>
              <a:spcAft>
                <a:spcPts val="600"/>
              </a:spcAft>
            </a:pPr>
            <a:r>
              <a:rPr lang="en-AU"/>
              <a:t>AI and the Future Pacific Workforce</a:t>
            </a:r>
          </a:p>
        </p:txBody>
      </p:sp>
      <p:sp>
        <p:nvSpPr>
          <p:cNvPr id="4" name="Slide Number Placeholder" hidden="1">
            <a:extLst>
              <a:ext uri="{FF2B5EF4-FFF2-40B4-BE49-F238E27FC236}">
                <a16:creationId xmlns:a16="http://schemas.microsoft.com/office/drawing/2014/main" id="{24C23E5D-0303-C608-97E1-AA7328DB5B98}"/>
              </a:ext>
            </a:extLst>
          </p:cNvPr>
          <p:cNvSpPr>
            <a:spLocks noGrp="1"/>
          </p:cNvSpPr>
          <p:nvPr>
            <p:ph type="sldNum" sz="quarter" idx="4294967295"/>
          </p:nvPr>
        </p:nvSpPr>
        <p:spPr>
          <a:xfrm>
            <a:off x="11234400" y="6428700"/>
            <a:ext cx="435600" cy="270000"/>
          </a:xfrm>
        </p:spPr>
        <p:txBody>
          <a:bodyPr/>
          <a:lstStyle/>
          <a:p>
            <a:pPr>
              <a:spcAft>
                <a:spcPts val="600"/>
              </a:spcAft>
            </a:pPr>
            <a:fld id="{CA663A6D-AB46-447C-9C09-37099B1D4AAC}" type="slidenum">
              <a:rPr lang="en-AU" smtClean="0"/>
              <a:pPr>
                <a:spcAft>
                  <a:spcPts val="600"/>
                </a:spcAft>
              </a:pPr>
              <a:t>7</a:t>
            </a:fld>
            <a:endParaRPr lang="en-AU"/>
          </a:p>
        </p:txBody>
      </p:sp>
      <p:pic>
        <p:nvPicPr>
          <p:cNvPr id="10" name="Picture 9">
            <a:extLst>
              <a:ext uri="{FF2B5EF4-FFF2-40B4-BE49-F238E27FC236}">
                <a16:creationId xmlns:a16="http://schemas.microsoft.com/office/drawing/2014/main" id="{0CFBD5EC-A380-5695-F132-B54F35828859}"/>
              </a:ext>
            </a:extLst>
          </p:cNvPr>
          <p:cNvPicPr>
            <a:picLocks noChangeAspect="1"/>
          </p:cNvPicPr>
          <p:nvPr/>
        </p:nvPicPr>
        <p:blipFill>
          <a:blip r:embed="rId2"/>
          <a:stretch>
            <a:fillRect/>
          </a:stretch>
        </p:blipFill>
        <p:spPr>
          <a:xfrm>
            <a:off x="5753975" y="1361585"/>
            <a:ext cx="6255513" cy="4193115"/>
          </a:xfrm>
          <a:prstGeom prst="rect">
            <a:avLst/>
          </a:prstGeom>
        </p:spPr>
      </p:pic>
      <p:sp>
        <p:nvSpPr>
          <p:cNvPr id="11" name="TextBox 10">
            <a:extLst>
              <a:ext uri="{FF2B5EF4-FFF2-40B4-BE49-F238E27FC236}">
                <a16:creationId xmlns:a16="http://schemas.microsoft.com/office/drawing/2014/main" id="{00BC82A1-A9A8-51C6-67E7-E502ABC71F7F}"/>
              </a:ext>
            </a:extLst>
          </p:cNvPr>
          <p:cNvSpPr txBox="1"/>
          <p:nvPr/>
        </p:nvSpPr>
        <p:spPr>
          <a:xfrm>
            <a:off x="4850423" y="6081868"/>
            <a:ext cx="6991658" cy="369332"/>
          </a:xfrm>
          <a:prstGeom prst="rect">
            <a:avLst/>
          </a:prstGeom>
          <a:noFill/>
        </p:spPr>
        <p:txBody>
          <a:bodyPr wrap="none" rtlCol="0">
            <a:spAutoFit/>
          </a:bodyPr>
          <a:lstStyle/>
          <a:p>
            <a:r>
              <a:rPr lang="en-AU" dirty="0">
                <a:solidFill>
                  <a:schemeClr val="bg1"/>
                </a:solidFill>
                <a:hlinkClick r:id="rId3">
                  <a:extLst>
                    <a:ext uri="{A12FA001-AC4F-418D-AE19-62706E023703}">
                      <ahyp:hlinkClr xmlns:ahyp="http://schemas.microsoft.com/office/drawing/2018/hyperlinkcolor" val="tx"/>
                    </a:ext>
                  </a:extLst>
                </a:hlinkClick>
              </a:rPr>
              <a:t>Guidance for AI adoption: implementation guidance | National AI Centre</a:t>
            </a:r>
            <a:endParaRPr lang="en-AU" dirty="0">
              <a:solidFill>
                <a:schemeClr val="bg1"/>
              </a:solidFill>
            </a:endParaRPr>
          </a:p>
        </p:txBody>
      </p:sp>
    </p:spTree>
    <p:extLst>
      <p:ext uri="{BB962C8B-B14F-4D97-AF65-F5344CB8AC3E}">
        <p14:creationId xmlns:p14="http://schemas.microsoft.com/office/powerpoint/2010/main" val="4220608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8816D-395D-A0EC-EF5E-DB41D733626B}"/>
            </a:ext>
          </a:extLst>
        </p:cNvPr>
        <p:cNvGrpSpPr/>
        <p:nvPr/>
      </p:nvGrpSpPr>
      <p:grpSpPr>
        <a:xfrm>
          <a:off x="0" y="0"/>
          <a:ext cx="0" cy="0"/>
          <a:chOff x="0" y="0"/>
          <a:chExt cx="0" cy="0"/>
        </a:xfrm>
      </p:grpSpPr>
      <p:sp>
        <p:nvSpPr>
          <p:cNvPr id="4" name="Slide Number Placeholder">
            <a:extLst>
              <a:ext uri="{FF2B5EF4-FFF2-40B4-BE49-F238E27FC236}">
                <a16:creationId xmlns:a16="http://schemas.microsoft.com/office/drawing/2014/main" id="{341EBB1F-C9BF-99FC-A606-E84B7453AE4E}"/>
              </a:ext>
            </a:extLst>
          </p:cNvPr>
          <p:cNvSpPr>
            <a:spLocks noGrp="1"/>
          </p:cNvSpPr>
          <p:nvPr>
            <p:ph type="sldNum" sz="quarter" idx="4294967295"/>
          </p:nvPr>
        </p:nvSpPr>
        <p:spPr>
          <a:xfrm>
            <a:off x="11757025" y="6429375"/>
            <a:ext cx="434975" cy="269875"/>
          </a:xfrm>
        </p:spPr>
        <p:txBody>
          <a:bodyPr/>
          <a:lstStyle/>
          <a:p>
            <a:fld id="{CA663A6D-AB46-447C-9C09-37099B1D4AAC}" type="slidenum">
              <a:rPr lang="en-AU" smtClean="0"/>
              <a:pPr/>
              <a:t>8</a:t>
            </a:fld>
            <a:endParaRPr lang="en-AU" dirty="0"/>
          </a:p>
        </p:txBody>
      </p:sp>
      <p:pic>
        <p:nvPicPr>
          <p:cNvPr id="7" name="Picture 6">
            <a:extLst>
              <a:ext uri="{FF2B5EF4-FFF2-40B4-BE49-F238E27FC236}">
                <a16:creationId xmlns:a16="http://schemas.microsoft.com/office/drawing/2014/main" id="{DFFF40D6-2BC2-1818-7543-7F77A4F9566F}"/>
              </a:ext>
            </a:extLst>
          </p:cNvPr>
          <p:cNvPicPr>
            <a:picLocks noChangeAspect="1"/>
          </p:cNvPicPr>
          <p:nvPr/>
        </p:nvPicPr>
        <p:blipFill>
          <a:blip r:embed="rId2"/>
          <a:stretch>
            <a:fillRect/>
          </a:stretch>
        </p:blipFill>
        <p:spPr>
          <a:xfrm>
            <a:off x="170822" y="0"/>
            <a:ext cx="4823461" cy="6858000"/>
          </a:xfrm>
          <a:prstGeom prst="rect">
            <a:avLst/>
          </a:prstGeom>
        </p:spPr>
      </p:pic>
      <p:pic>
        <p:nvPicPr>
          <p:cNvPr id="9" name="Picture 8">
            <a:extLst>
              <a:ext uri="{FF2B5EF4-FFF2-40B4-BE49-F238E27FC236}">
                <a16:creationId xmlns:a16="http://schemas.microsoft.com/office/drawing/2014/main" id="{B92D5A60-496B-702A-6263-AC43E1C42BA4}"/>
              </a:ext>
            </a:extLst>
          </p:cNvPr>
          <p:cNvPicPr>
            <a:picLocks noChangeAspect="1"/>
          </p:cNvPicPr>
          <p:nvPr/>
        </p:nvPicPr>
        <p:blipFill>
          <a:blip r:embed="rId3"/>
          <a:stretch>
            <a:fillRect/>
          </a:stretch>
        </p:blipFill>
        <p:spPr>
          <a:xfrm>
            <a:off x="5253578" y="1971500"/>
            <a:ext cx="6644615" cy="4255477"/>
          </a:xfrm>
          <a:prstGeom prst="rect">
            <a:avLst/>
          </a:prstGeom>
        </p:spPr>
      </p:pic>
      <p:sp>
        <p:nvSpPr>
          <p:cNvPr id="10" name="Title">
            <a:extLst>
              <a:ext uri="{FF2B5EF4-FFF2-40B4-BE49-F238E27FC236}">
                <a16:creationId xmlns:a16="http://schemas.microsoft.com/office/drawing/2014/main" id="{8FF9BF71-DE91-4A7D-00F5-F3E948B6B175}"/>
              </a:ext>
            </a:extLst>
          </p:cNvPr>
          <p:cNvSpPr>
            <a:spLocks noGrp="1"/>
          </p:cNvSpPr>
          <p:nvPr>
            <p:ph type="title"/>
          </p:nvPr>
        </p:nvSpPr>
        <p:spPr>
          <a:xfrm>
            <a:off x="5395450" y="733827"/>
            <a:ext cx="5813656" cy="479490"/>
          </a:xfrm>
        </p:spPr>
        <p:txBody>
          <a:bodyPr wrap="square" anchor="ctr">
            <a:normAutofit/>
          </a:bodyPr>
          <a:lstStyle/>
          <a:p>
            <a:pPr algn="r">
              <a:lnSpc>
                <a:spcPct val="90000"/>
              </a:lnSpc>
            </a:pPr>
            <a:r>
              <a:rPr lang="en-AU" sz="3400" dirty="0"/>
              <a:t>Pacific Priorities</a:t>
            </a:r>
          </a:p>
        </p:txBody>
      </p:sp>
    </p:spTree>
    <p:extLst>
      <p:ext uri="{BB962C8B-B14F-4D97-AF65-F5344CB8AC3E}">
        <p14:creationId xmlns:p14="http://schemas.microsoft.com/office/powerpoint/2010/main" val="699802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D63A4-88D9-45F9-E34E-B1D1233EE9B1}"/>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BF4D7CE4-2AB6-8C15-67CF-371669FA5399}"/>
              </a:ext>
            </a:extLst>
          </p:cNvPr>
          <p:cNvSpPr>
            <a:spLocks noGrp="1"/>
          </p:cNvSpPr>
          <p:nvPr>
            <p:ph type="title"/>
          </p:nvPr>
        </p:nvSpPr>
        <p:spPr>
          <a:xfrm>
            <a:off x="522000" y="2123754"/>
            <a:ext cx="8155275" cy="2492990"/>
          </a:xfrm>
        </p:spPr>
        <p:txBody>
          <a:bodyPr/>
          <a:lstStyle/>
          <a:p>
            <a:r>
              <a:rPr lang="en-AU" b="1" dirty="0"/>
              <a:t>Workforce Capability</a:t>
            </a:r>
            <a:br>
              <a:rPr lang="en-AU" b="1" dirty="0"/>
            </a:br>
            <a:br>
              <a:rPr lang="en-AU" b="1" dirty="0"/>
            </a:br>
            <a:r>
              <a:rPr lang="en-AU" b="1" dirty="0"/>
              <a:t>The skills AI cannot replace</a:t>
            </a:r>
            <a:endParaRPr lang="en-AU" dirty="0">
              <a:solidFill>
                <a:schemeClr val="bg2"/>
              </a:solidFill>
            </a:endParaRPr>
          </a:p>
        </p:txBody>
      </p:sp>
      <p:sp>
        <p:nvSpPr>
          <p:cNvPr id="4" name="Slide Number Placeholder">
            <a:extLst>
              <a:ext uri="{FF2B5EF4-FFF2-40B4-BE49-F238E27FC236}">
                <a16:creationId xmlns:a16="http://schemas.microsoft.com/office/drawing/2014/main" id="{A5933D76-2C3B-71B5-4AA2-71BFBD153C8E}"/>
              </a:ext>
            </a:extLst>
          </p:cNvPr>
          <p:cNvSpPr>
            <a:spLocks noGrp="1"/>
          </p:cNvSpPr>
          <p:nvPr>
            <p:ph type="sldNum" sz="quarter" idx="4294967295"/>
          </p:nvPr>
        </p:nvSpPr>
        <p:spPr>
          <a:xfrm>
            <a:off x="11757025" y="6429375"/>
            <a:ext cx="434975" cy="269875"/>
          </a:xfrm>
        </p:spPr>
        <p:txBody>
          <a:bodyPr/>
          <a:lstStyle/>
          <a:p>
            <a:fld id="{CA663A6D-AB46-447C-9C09-37099B1D4AAC}" type="slidenum">
              <a:rPr lang="en-AU" smtClean="0"/>
              <a:pPr/>
              <a:t>9</a:t>
            </a:fld>
            <a:endParaRPr lang="en-AU" dirty="0"/>
          </a:p>
        </p:txBody>
      </p:sp>
    </p:spTree>
    <p:extLst>
      <p:ext uri="{BB962C8B-B14F-4D97-AF65-F5344CB8AC3E}">
        <p14:creationId xmlns:p14="http://schemas.microsoft.com/office/powerpoint/2010/main" val="2551123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8F027-FD9B-361F-032B-423BEB2F559D}"/>
            </a:ext>
          </a:extLst>
        </p:cNvPr>
        <p:cNvGrpSpPr/>
        <p:nvPr/>
      </p:nvGrpSpPr>
      <p:grpSpPr>
        <a:xfrm>
          <a:off x="0" y="0"/>
          <a:ext cx="0" cy="0"/>
          <a:chOff x="0" y="0"/>
          <a:chExt cx="0" cy="0"/>
        </a:xfrm>
      </p:grpSpPr>
      <p:sp>
        <p:nvSpPr>
          <p:cNvPr id="8" name="Footer Placeholder">
            <a:extLst>
              <a:ext uri="{FF2B5EF4-FFF2-40B4-BE49-F238E27FC236}">
                <a16:creationId xmlns:a16="http://schemas.microsoft.com/office/drawing/2014/main" id="{C470FD23-6DA5-1590-92F5-F25446E0485E}"/>
              </a:ext>
            </a:extLst>
          </p:cNvPr>
          <p:cNvSpPr>
            <a:spLocks noGrp="1"/>
          </p:cNvSpPr>
          <p:nvPr>
            <p:ph type="ftr" sz="quarter" idx="4294967295"/>
          </p:nvPr>
        </p:nvSpPr>
        <p:spPr>
          <a:xfrm>
            <a:off x="1134000" y="6451200"/>
            <a:ext cx="4644000" cy="122400"/>
          </a:xfrm>
        </p:spPr>
        <p:txBody>
          <a:bodyPr/>
          <a:lstStyle/>
          <a:p>
            <a:pPr>
              <a:spcAft>
                <a:spcPts val="600"/>
              </a:spcAft>
            </a:pPr>
            <a:r>
              <a:rPr lang="en-AU"/>
              <a:t>AI and the Future Pacific Workforce</a:t>
            </a:r>
          </a:p>
        </p:txBody>
      </p:sp>
      <p:sp>
        <p:nvSpPr>
          <p:cNvPr id="4" name="Slide Number Placeholder" hidden="1">
            <a:extLst>
              <a:ext uri="{FF2B5EF4-FFF2-40B4-BE49-F238E27FC236}">
                <a16:creationId xmlns:a16="http://schemas.microsoft.com/office/drawing/2014/main" id="{4FDB79AE-316F-2525-4B72-02000400BE36}"/>
              </a:ext>
            </a:extLst>
          </p:cNvPr>
          <p:cNvSpPr>
            <a:spLocks noGrp="1"/>
          </p:cNvSpPr>
          <p:nvPr>
            <p:ph type="sldNum" sz="quarter" idx="4294967295"/>
          </p:nvPr>
        </p:nvSpPr>
        <p:spPr>
          <a:xfrm>
            <a:off x="11234400" y="6428700"/>
            <a:ext cx="435600" cy="270000"/>
          </a:xfrm>
        </p:spPr>
        <p:txBody>
          <a:bodyPr/>
          <a:lstStyle/>
          <a:p>
            <a:pPr>
              <a:spcAft>
                <a:spcPts val="600"/>
              </a:spcAft>
            </a:pPr>
            <a:fld id="{CA663A6D-AB46-447C-9C09-37099B1D4AAC}" type="slidenum">
              <a:rPr lang="en-AU" smtClean="0"/>
              <a:pPr>
                <a:spcAft>
                  <a:spcPts val="600"/>
                </a:spcAft>
              </a:pPr>
              <a:t>10</a:t>
            </a:fld>
            <a:endParaRPr lang="en-AU"/>
          </a:p>
        </p:txBody>
      </p:sp>
      <p:sp>
        <p:nvSpPr>
          <p:cNvPr id="11" name="TextBox 10">
            <a:extLst>
              <a:ext uri="{FF2B5EF4-FFF2-40B4-BE49-F238E27FC236}">
                <a16:creationId xmlns:a16="http://schemas.microsoft.com/office/drawing/2014/main" id="{5DF1A1CB-00F2-D6A2-8557-C516163AF4EA}"/>
              </a:ext>
            </a:extLst>
          </p:cNvPr>
          <p:cNvSpPr txBox="1"/>
          <p:nvPr/>
        </p:nvSpPr>
        <p:spPr>
          <a:xfrm>
            <a:off x="9613341" y="6081868"/>
            <a:ext cx="2322752" cy="369332"/>
          </a:xfrm>
          <a:prstGeom prst="rect">
            <a:avLst/>
          </a:prstGeom>
          <a:noFill/>
        </p:spPr>
        <p:txBody>
          <a:bodyPr wrap="none" rtlCol="0">
            <a:spAutoFit/>
          </a:bodyPr>
          <a:lstStyle/>
          <a:p>
            <a:r>
              <a:rPr lang="en-AU" dirty="0">
                <a:solidFill>
                  <a:schemeClr val="bg1"/>
                </a:solidFill>
                <a:hlinkClick r:id="rId2">
                  <a:extLst>
                    <a:ext uri="{A12FA001-AC4F-418D-AE19-62706E023703}">
                      <ahyp:hlinkClr xmlns:ahyp="http://schemas.microsoft.com/office/drawing/2018/hyperlinkcolor" val="tx"/>
                    </a:ext>
                  </a:extLst>
                </a:hlinkClick>
              </a:rPr>
              <a:t>Skills in the AI age (EN)</a:t>
            </a:r>
            <a:endParaRPr lang="en-AU" dirty="0">
              <a:solidFill>
                <a:schemeClr val="bg1"/>
              </a:solidFill>
            </a:endParaRPr>
          </a:p>
        </p:txBody>
      </p:sp>
      <p:pic>
        <p:nvPicPr>
          <p:cNvPr id="5" name="Picture 4">
            <a:extLst>
              <a:ext uri="{FF2B5EF4-FFF2-40B4-BE49-F238E27FC236}">
                <a16:creationId xmlns:a16="http://schemas.microsoft.com/office/drawing/2014/main" id="{3C00BDC3-71BA-0EBF-71F1-93CDB44A31B5}"/>
              </a:ext>
            </a:extLst>
          </p:cNvPr>
          <p:cNvPicPr>
            <a:picLocks noChangeAspect="1"/>
          </p:cNvPicPr>
          <p:nvPr/>
        </p:nvPicPr>
        <p:blipFill>
          <a:blip r:embed="rId3"/>
          <a:stretch>
            <a:fillRect/>
          </a:stretch>
        </p:blipFill>
        <p:spPr>
          <a:xfrm>
            <a:off x="167054" y="9299"/>
            <a:ext cx="4518302" cy="6858000"/>
          </a:xfrm>
          <a:prstGeom prst="rect">
            <a:avLst/>
          </a:prstGeom>
        </p:spPr>
      </p:pic>
      <p:pic>
        <p:nvPicPr>
          <p:cNvPr id="13" name="Picture 12">
            <a:extLst>
              <a:ext uri="{FF2B5EF4-FFF2-40B4-BE49-F238E27FC236}">
                <a16:creationId xmlns:a16="http://schemas.microsoft.com/office/drawing/2014/main" id="{53C7647B-3828-5A52-17F9-F178BB0A5AC0}"/>
              </a:ext>
            </a:extLst>
          </p:cNvPr>
          <p:cNvPicPr>
            <a:picLocks noChangeAspect="1"/>
          </p:cNvPicPr>
          <p:nvPr/>
        </p:nvPicPr>
        <p:blipFill>
          <a:blip r:embed="rId4"/>
          <a:stretch>
            <a:fillRect/>
          </a:stretch>
        </p:blipFill>
        <p:spPr>
          <a:xfrm>
            <a:off x="5095579" y="406800"/>
            <a:ext cx="6840514" cy="5270360"/>
          </a:xfrm>
          <a:prstGeom prst="rect">
            <a:avLst/>
          </a:prstGeom>
        </p:spPr>
      </p:pic>
    </p:spTree>
    <p:extLst>
      <p:ext uri="{BB962C8B-B14F-4D97-AF65-F5344CB8AC3E}">
        <p14:creationId xmlns:p14="http://schemas.microsoft.com/office/powerpoint/2010/main" val="2566285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40E61-09FD-1DC4-D78A-7DC203814C5F}"/>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F7D20E16-FEB5-DAFE-1382-11E526D835CD}"/>
              </a:ext>
            </a:extLst>
          </p:cNvPr>
          <p:cNvSpPr>
            <a:spLocks noGrp="1"/>
          </p:cNvSpPr>
          <p:nvPr>
            <p:ph type="title"/>
          </p:nvPr>
        </p:nvSpPr>
        <p:spPr>
          <a:xfrm>
            <a:off x="522000" y="2539252"/>
            <a:ext cx="8155275" cy="1661993"/>
          </a:xfrm>
        </p:spPr>
        <p:txBody>
          <a:bodyPr/>
          <a:lstStyle/>
          <a:p>
            <a:r>
              <a:rPr lang="en-AU" b="1"/>
              <a:t>TVET </a:t>
            </a:r>
            <a:r>
              <a:rPr lang="en-AU" b="1" dirty="0"/>
              <a:t>is the engine of workforce transformation </a:t>
            </a:r>
            <a:endParaRPr lang="en-AU" dirty="0">
              <a:solidFill>
                <a:schemeClr val="bg2"/>
              </a:solidFill>
            </a:endParaRPr>
          </a:p>
        </p:txBody>
      </p:sp>
      <p:sp>
        <p:nvSpPr>
          <p:cNvPr id="4" name="Slide Number Placeholder">
            <a:extLst>
              <a:ext uri="{FF2B5EF4-FFF2-40B4-BE49-F238E27FC236}">
                <a16:creationId xmlns:a16="http://schemas.microsoft.com/office/drawing/2014/main" id="{4D05C01F-BEE0-77E2-91E1-75571FE2A7B5}"/>
              </a:ext>
            </a:extLst>
          </p:cNvPr>
          <p:cNvSpPr>
            <a:spLocks noGrp="1"/>
          </p:cNvSpPr>
          <p:nvPr>
            <p:ph type="sldNum" sz="quarter" idx="4294967295"/>
          </p:nvPr>
        </p:nvSpPr>
        <p:spPr>
          <a:xfrm>
            <a:off x="11757025" y="6429375"/>
            <a:ext cx="434975" cy="269875"/>
          </a:xfrm>
        </p:spPr>
        <p:txBody>
          <a:bodyPr/>
          <a:lstStyle/>
          <a:p>
            <a:fld id="{CA663A6D-AB46-447C-9C09-37099B1D4AAC}" type="slidenum">
              <a:rPr lang="en-AU" smtClean="0"/>
              <a:pPr/>
              <a:t>11</a:t>
            </a:fld>
            <a:endParaRPr lang="en-AU" dirty="0"/>
          </a:p>
        </p:txBody>
      </p:sp>
    </p:spTree>
    <p:extLst>
      <p:ext uri="{BB962C8B-B14F-4D97-AF65-F5344CB8AC3E}">
        <p14:creationId xmlns:p14="http://schemas.microsoft.com/office/powerpoint/2010/main" val="2171155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04686-9203-9FB9-1314-4FB60E13A670}"/>
            </a:ext>
          </a:extLst>
        </p:cNvPr>
        <p:cNvGrpSpPr/>
        <p:nvPr/>
      </p:nvGrpSpPr>
      <p:grpSpPr>
        <a:xfrm>
          <a:off x="0" y="0"/>
          <a:ext cx="0" cy="0"/>
          <a:chOff x="0" y="0"/>
          <a:chExt cx="0" cy="0"/>
        </a:xfrm>
      </p:grpSpPr>
      <p:sp>
        <p:nvSpPr>
          <p:cNvPr id="6" name="Text Placeholder">
            <a:extLst>
              <a:ext uri="{FF2B5EF4-FFF2-40B4-BE49-F238E27FC236}">
                <a16:creationId xmlns:a16="http://schemas.microsoft.com/office/drawing/2014/main" id="{061834D5-79A1-1AD5-DE65-9935491AC799}"/>
              </a:ext>
            </a:extLst>
          </p:cNvPr>
          <p:cNvSpPr>
            <a:spLocks noGrp="1"/>
          </p:cNvSpPr>
          <p:nvPr>
            <p:ph type="body" sz="quarter" idx="4294967295"/>
          </p:nvPr>
        </p:nvSpPr>
        <p:spPr>
          <a:xfrm>
            <a:off x="99969" y="1949381"/>
            <a:ext cx="3969613" cy="4720268"/>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t">
            <a:normAutofit/>
          </a:bodyPr>
          <a:lstStyle/>
          <a:p>
            <a:pPr algn="ctr"/>
            <a:r>
              <a:rPr lang="en-AU" dirty="0">
                <a:solidFill>
                  <a:schemeClr val="bg2"/>
                </a:solidFill>
              </a:rPr>
              <a:t>Future-focused workforce development</a:t>
            </a:r>
          </a:p>
          <a:p>
            <a:endParaRPr lang="en-AU" dirty="0">
              <a:solidFill>
                <a:schemeClr val="bg2"/>
              </a:solidFill>
            </a:endParaRPr>
          </a:p>
          <a:p>
            <a:pPr marL="342900" indent="-342900">
              <a:buFont typeface="Arial" panose="020B0604020202020204" pitchFamily="34" charset="0"/>
              <a:buChar char="•"/>
            </a:pPr>
            <a:r>
              <a:rPr lang="en-AU" sz="1900" dirty="0">
                <a:solidFill>
                  <a:schemeClr val="bg2"/>
                </a:solidFill>
              </a:rPr>
              <a:t>Industry-led curriculum design</a:t>
            </a:r>
          </a:p>
          <a:p>
            <a:pPr marL="342900" indent="-342900">
              <a:buFont typeface="Arial" panose="020B0604020202020204" pitchFamily="34" charset="0"/>
              <a:buChar char="•"/>
            </a:pPr>
            <a:r>
              <a:rPr lang="en-AU" sz="1900" dirty="0">
                <a:solidFill>
                  <a:schemeClr val="bg2"/>
                </a:solidFill>
              </a:rPr>
              <a:t>AI integrated across learning and teaching</a:t>
            </a:r>
          </a:p>
          <a:p>
            <a:pPr marL="342900" indent="-342900">
              <a:buFont typeface="Arial" panose="020B0604020202020204" pitchFamily="34" charset="0"/>
              <a:buChar char="•"/>
            </a:pPr>
            <a:r>
              <a:rPr lang="en-AU" sz="1900" dirty="0">
                <a:solidFill>
                  <a:schemeClr val="bg2"/>
                </a:solidFill>
              </a:rPr>
              <a:t>Digital capability embedded in qualifications</a:t>
            </a:r>
          </a:p>
          <a:p>
            <a:pPr marL="342900" indent="-342900">
              <a:buFont typeface="Arial" panose="020B0604020202020204" pitchFamily="34" charset="0"/>
              <a:buChar char="•"/>
            </a:pPr>
            <a:r>
              <a:rPr lang="en-AU" sz="1900" dirty="0">
                <a:solidFill>
                  <a:schemeClr val="bg2"/>
                </a:solidFill>
              </a:rPr>
              <a:t>Strong partnerships with employers and technology providers</a:t>
            </a:r>
          </a:p>
          <a:p>
            <a:pPr marL="342900" indent="-342900">
              <a:buFont typeface="Arial" panose="020B0604020202020204" pitchFamily="34" charset="0"/>
              <a:buChar char="•"/>
            </a:pPr>
            <a:r>
              <a:rPr lang="en-AU" sz="1900" dirty="0">
                <a:solidFill>
                  <a:schemeClr val="bg2"/>
                </a:solidFill>
              </a:rPr>
              <a:t>Flexible pathways from micro credentials to advanced qualifications</a:t>
            </a:r>
          </a:p>
        </p:txBody>
      </p:sp>
      <p:sp>
        <p:nvSpPr>
          <p:cNvPr id="8" name="Footer Placeholder">
            <a:extLst>
              <a:ext uri="{FF2B5EF4-FFF2-40B4-BE49-F238E27FC236}">
                <a16:creationId xmlns:a16="http://schemas.microsoft.com/office/drawing/2014/main" id="{93B57967-BD9B-9DCA-FFEA-4458FD490D80}"/>
              </a:ext>
            </a:extLst>
          </p:cNvPr>
          <p:cNvSpPr>
            <a:spLocks noGrp="1"/>
          </p:cNvSpPr>
          <p:nvPr>
            <p:ph type="ftr" sz="quarter" idx="4294967295"/>
          </p:nvPr>
        </p:nvSpPr>
        <p:spPr>
          <a:xfrm>
            <a:off x="1134000" y="6451200"/>
            <a:ext cx="4644000" cy="122400"/>
          </a:xfrm>
        </p:spPr>
        <p:txBody>
          <a:bodyPr/>
          <a:lstStyle/>
          <a:p>
            <a:pPr>
              <a:spcAft>
                <a:spcPts val="600"/>
              </a:spcAft>
            </a:pPr>
            <a:r>
              <a:rPr lang="en-AU"/>
              <a:t>AI and the Future Pacific Workforce</a:t>
            </a:r>
          </a:p>
        </p:txBody>
      </p:sp>
      <p:sp>
        <p:nvSpPr>
          <p:cNvPr id="4" name="Slide Number Placeholder" hidden="1">
            <a:extLst>
              <a:ext uri="{FF2B5EF4-FFF2-40B4-BE49-F238E27FC236}">
                <a16:creationId xmlns:a16="http://schemas.microsoft.com/office/drawing/2014/main" id="{A20EF895-E9AD-E2D9-7E92-A8156F0414D7}"/>
              </a:ext>
            </a:extLst>
          </p:cNvPr>
          <p:cNvSpPr>
            <a:spLocks noGrp="1"/>
          </p:cNvSpPr>
          <p:nvPr>
            <p:ph type="sldNum" sz="quarter" idx="4294967295"/>
          </p:nvPr>
        </p:nvSpPr>
        <p:spPr>
          <a:xfrm>
            <a:off x="11234400" y="6428700"/>
            <a:ext cx="435600" cy="270000"/>
          </a:xfrm>
        </p:spPr>
        <p:txBody>
          <a:bodyPr/>
          <a:lstStyle/>
          <a:p>
            <a:pPr>
              <a:spcAft>
                <a:spcPts val="600"/>
              </a:spcAft>
            </a:pPr>
            <a:fld id="{CA663A6D-AB46-447C-9C09-37099B1D4AAC}" type="slidenum">
              <a:rPr lang="en-AU" smtClean="0"/>
              <a:pPr>
                <a:spcAft>
                  <a:spcPts val="600"/>
                </a:spcAft>
              </a:pPr>
              <a:t>12</a:t>
            </a:fld>
            <a:endParaRPr lang="en-AU"/>
          </a:p>
        </p:txBody>
      </p:sp>
      <p:sp>
        <p:nvSpPr>
          <p:cNvPr id="3" name="Text Placeholder">
            <a:extLst>
              <a:ext uri="{FF2B5EF4-FFF2-40B4-BE49-F238E27FC236}">
                <a16:creationId xmlns:a16="http://schemas.microsoft.com/office/drawing/2014/main" id="{2E0DBCE0-118D-BC65-914A-AD7F783704B3}"/>
              </a:ext>
            </a:extLst>
          </p:cNvPr>
          <p:cNvSpPr txBox="1">
            <a:spLocks/>
          </p:cNvSpPr>
          <p:nvPr/>
        </p:nvSpPr>
        <p:spPr>
          <a:xfrm>
            <a:off x="8122418" y="1949381"/>
            <a:ext cx="3969613" cy="4720268"/>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0" tIns="0" rIns="0" bIns="0" rtlCol="0" anchor="t">
            <a:normAutofit/>
          </a:bodyPr>
          <a:lstStyle>
            <a:lvl1pPr marL="0" indent="0" algn="l" defTabSz="914400" rtl="0" eaLnBrk="1" latinLnBrk="0" hangingPunct="1">
              <a:lnSpc>
                <a:spcPct val="100000"/>
              </a:lnSpc>
              <a:spcBef>
                <a:spcPts val="600"/>
              </a:spcBef>
              <a:buClr>
                <a:srgbClr val="F3631B"/>
              </a:buClr>
              <a:buFont typeface="Arial" panose="020B0604020202020204" pitchFamily="34" charset="0"/>
              <a:buNone/>
              <a:defRPr lang="en-US" sz="2600" kern="1200" dirty="0">
                <a:solidFill>
                  <a:schemeClr val="tx1"/>
                </a:solidFill>
                <a:latin typeface="+mj-lt"/>
                <a:ea typeface="+mn-ea"/>
                <a:cs typeface="Arial" panose="020B0604020202020204" pitchFamily="34" charset="0"/>
              </a:defRPr>
            </a:lvl1pPr>
            <a:lvl2pPr marL="0" indent="0" algn="l" defTabSz="914400" rtl="0" eaLnBrk="1" latinLnBrk="0" hangingPunct="1">
              <a:lnSpc>
                <a:spcPct val="100000"/>
              </a:lnSpc>
              <a:spcBef>
                <a:spcPts val="600"/>
              </a:spcBef>
              <a:buClr>
                <a:srgbClr val="F3631B"/>
              </a:buClr>
              <a:buFont typeface="Arial" panose="020B0604020202020204" pitchFamily="34" charset="0"/>
              <a:buNone/>
              <a:defRPr lang="en-US" sz="1800" b="0" kern="1200" dirty="0">
                <a:solidFill>
                  <a:schemeClr val="tx1"/>
                </a:solidFill>
                <a:latin typeface="+mj-lt"/>
                <a:ea typeface="+mn-ea"/>
                <a:cs typeface="Arial" panose="020B0604020202020204" pitchFamily="34" charset="0"/>
              </a:defRPr>
            </a:lvl2pPr>
            <a:lvl3pPr marL="226800" indent="-226800" algn="l" defTabSz="914400" rtl="0" eaLnBrk="1" latinLnBrk="0" hangingPunct="1">
              <a:lnSpc>
                <a:spcPct val="100000"/>
              </a:lnSpc>
              <a:spcBef>
                <a:spcPts val="600"/>
              </a:spcBef>
              <a:buClr>
                <a:schemeClr val="accent1"/>
              </a:buClr>
              <a:buFont typeface="Arial" panose="020B0604020202020204" pitchFamily="34" charset="0"/>
              <a:buChar char="•"/>
              <a:defRPr lang="en-US" sz="1800" b="0" kern="1200" dirty="0">
                <a:solidFill>
                  <a:schemeClr val="tx1"/>
                </a:solidFill>
                <a:latin typeface="+mj-lt"/>
                <a:ea typeface="+mn-ea"/>
                <a:cs typeface="Arial" panose="020B0604020202020204" pitchFamily="34" charset="0"/>
              </a:defRPr>
            </a:lvl3pPr>
            <a:lvl4pPr marL="453600" indent="-226800" algn="l" defTabSz="914400" rtl="0" eaLnBrk="1" latinLnBrk="0" hangingPunct="1">
              <a:lnSpc>
                <a:spcPct val="100000"/>
              </a:lnSpc>
              <a:spcBef>
                <a:spcPts val="600"/>
              </a:spcBef>
              <a:buClr>
                <a:schemeClr val="accent1"/>
              </a:buClr>
              <a:buFont typeface="Arial" panose="020B0604020202020204" pitchFamily="34" charset="0"/>
              <a:buChar char="•"/>
              <a:tabLst/>
              <a:defRPr sz="1800" b="0" kern="1200">
                <a:solidFill>
                  <a:schemeClr val="tx1"/>
                </a:solidFill>
                <a:latin typeface="+mj-lt"/>
                <a:ea typeface="+mn-ea"/>
                <a:cs typeface="Arial" panose="020B0604020202020204" pitchFamily="34" charset="0"/>
              </a:defRPr>
            </a:lvl4pPr>
            <a:lvl5pPr marL="0" indent="0" algn="l" defTabSz="914400" rtl="0" eaLnBrk="1" latinLnBrk="0" hangingPunct="1">
              <a:lnSpc>
                <a:spcPct val="100000"/>
              </a:lnSpc>
              <a:spcBef>
                <a:spcPts val="1200"/>
              </a:spcBef>
              <a:buClr>
                <a:srgbClr val="F3631B"/>
              </a:buClr>
              <a:buFont typeface="Arial" panose="020B0604020202020204" pitchFamily="34" charset="0"/>
              <a:buNone/>
              <a:defRPr sz="1600" b="1" kern="1200">
                <a:solidFill>
                  <a:schemeClr val="tx1"/>
                </a:solidFill>
                <a:latin typeface="+mj-lt"/>
                <a:ea typeface="+mn-ea"/>
                <a:cs typeface="Arial" panose="020B0604020202020204" pitchFamily="34" charset="0"/>
              </a:defRPr>
            </a:lvl5pPr>
            <a:lvl6pPr marL="0" indent="0" algn="l" defTabSz="914400" rtl="0" eaLnBrk="1" latinLnBrk="0" hangingPunct="1">
              <a:lnSpc>
                <a:spcPct val="100000"/>
              </a:lnSpc>
              <a:spcBef>
                <a:spcPts val="600"/>
              </a:spcBef>
              <a:buClr>
                <a:srgbClr val="F3631B"/>
              </a:buClr>
              <a:buFont typeface="Arial" panose="020B0604020202020204" pitchFamily="34" charset="0"/>
              <a:buNone/>
              <a:defRPr sz="1400" kern="1200">
                <a:solidFill>
                  <a:schemeClr val="tx1"/>
                </a:solidFill>
                <a:latin typeface="+mj-lt"/>
                <a:ea typeface="+mn-ea"/>
                <a:cs typeface="Arial" panose="020B0604020202020204" pitchFamily="34" charset="0"/>
              </a:defRPr>
            </a:lvl6pPr>
            <a:lvl7pPr marL="226800" indent="-226800" algn="l" defTabSz="914400" rtl="0" eaLnBrk="1" latinLnBrk="0" hangingPunct="1">
              <a:lnSpc>
                <a:spcPct val="100000"/>
              </a:lnSpc>
              <a:spcBef>
                <a:spcPts val="600"/>
              </a:spcBef>
              <a:buClr>
                <a:srgbClr val="F3631B"/>
              </a:buClr>
              <a:buFont typeface="Arial" panose="020B0604020202020204" pitchFamily="34" charset="0"/>
              <a:buChar char="•"/>
              <a:defRPr sz="1400" kern="1200">
                <a:solidFill>
                  <a:schemeClr val="tx1"/>
                </a:solidFill>
                <a:latin typeface="+mn-lt"/>
                <a:ea typeface="+mn-ea"/>
                <a:cs typeface="+mn-cs"/>
              </a:defRPr>
            </a:lvl7pPr>
            <a:lvl8pPr marL="453600" indent="-226800" algn="l" defTabSz="914400" rtl="0" eaLnBrk="1" latinLnBrk="0" hangingPunct="1">
              <a:lnSpc>
                <a:spcPct val="100000"/>
              </a:lnSpc>
              <a:spcBef>
                <a:spcPts val="600"/>
              </a:spcBef>
              <a:buClr>
                <a:srgbClr val="F3631B"/>
              </a:buClr>
              <a:buFont typeface="Arial" panose="020B0604020202020204" pitchFamily="34" charset="0"/>
              <a:buChar char="•"/>
              <a:defRPr sz="1400" kern="1200">
                <a:solidFill>
                  <a:schemeClr val="tx1"/>
                </a:solidFill>
                <a:latin typeface="+mn-lt"/>
                <a:ea typeface="+mn-ea"/>
                <a:cs typeface="+mn-cs"/>
              </a:defRPr>
            </a:lvl8pPr>
            <a:lvl9pPr marL="680400" indent="-226800" algn="l" defTabSz="914400" rtl="0" eaLnBrk="1" latinLnBrk="0" hangingPunct="1">
              <a:lnSpc>
                <a:spcPct val="100000"/>
              </a:lnSpc>
              <a:spcBef>
                <a:spcPts val="600"/>
              </a:spcBef>
              <a:buClr>
                <a:srgbClr val="F3631B"/>
              </a:buClr>
              <a:buFont typeface="Arial" panose="020B0604020202020204" pitchFamily="34" charset="0"/>
              <a:buChar char="•"/>
              <a:defRPr sz="1400" kern="1200">
                <a:solidFill>
                  <a:schemeClr val="tx1"/>
                </a:solidFill>
                <a:latin typeface="+mn-lt"/>
                <a:ea typeface="+mn-ea"/>
                <a:cs typeface="+mn-cs"/>
              </a:defRPr>
            </a:lvl9pPr>
          </a:lstStyle>
          <a:p>
            <a:pPr algn="ctr"/>
            <a:r>
              <a:rPr lang="en-AU" dirty="0">
                <a:solidFill>
                  <a:schemeClr val="bg2"/>
                </a:solidFill>
              </a:rPr>
              <a:t>Key focus areas</a:t>
            </a:r>
          </a:p>
          <a:p>
            <a:endParaRPr lang="en-AU" dirty="0">
              <a:solidFill>
                <a:schemeClr val="bg2"/>
              </a:solidFill>
            </a:endParaRPr>
          </a:p>
          <a:p>
            <a:pPr marL="457200" indent="-457200">
              <a:buFont typeface="Arial" panose="020B0604020202020204" pitchFamily="34" charset="0"/>
              <a:buChar char="•"/>
            </a:pPr>
            <a:endParaRPr lang="en-AU" sz="1900" dirty="0">
              <a:solidFill>
                <a:schemeClr val="bg2"/>
              </a:solidFill>
            </a:endParaRPr>
          </a:p>
          <a:p>
            <a:pPr marL="457200" indent="-457200">
              <a:buFont typeface="Arial" panose="020B0604020202020204" pitchFamily="34" charset="0"/>
              <a:buChar char="•"/>
            </a:pPr>
            <a:r>
              <a:rPr lang="en-AU" sz="1900" dirty="0">
                <a:solidFill>
                  <a:schemeClr val="bg2"/>
                </a:solidFill>
              </a:rPr>
              <a:t>AI literacy for all learners</a:t>
            </a:r>
          </a:p>
          <a:p>
            <a:pPr marL="457200" indent="-457200">
              <a:buFont typeface="Arial" panose="020B0604020202020204" pitchFamily="34" charset="0"/>
              <a:buChar char="•"/>
            </a:pPr>
            <a:r>
              <a:rPr lang="en-AU" sz="1900" dirty="0">
                <a:solidFill>
                  <a:schemeClr val="bg2"/>
                </a:solidFill>
              </a:rPr>
              <a:t>Practical application of AI tools</a:t>
            </a:r>
          </a:p>
          <a:p>
            <a:pPr marL="457200" indent="-457200">
              <a:buFont typeface="Arial" panose="020B0604020202020204" pitchFamily="34" charset="0"/>
              <a:buChar char="•"/>
            </a:pPr>
            <a:r>
              <a:rPr lang="en-AU" sz="1900" dirty="0">
                <a:solidFill>
                  <a:schemeClr val="bg2"/>
                </a:solidFill>
              </a:rPr>
              <a:t>Industry-relevant digital skills</a:t>
            </a:r>
          </a:p>
          <a:p>
            <a:pPr marL="457200" indent="-457200">
              <a:buFont typeface="Arial" panose="020B0604020202020204" pitchFamily="34" charset="0"/>
              <a:buChar char="•"/>
            </a:pPr>
            <a:r>
              <a:rPr lang="en-AU" sz="1900" dirty="0">
                <a:solidFill>
                  <a:schemeClr val="bg2"/>
                </a:solidFill>
              </a:rPr>
              <a:t>Ethical and responsible AI use</a:t>
            </a:r>
          </a:p>
          <a:p>
            <a:pPr marL="457200" indent="-457200">
              <a:buFont typeface="Arial" panose="020B0604020202020204" pitchFamily="34" charset="0"/>
              <a:buChar char="•"/>
            </a:pPr>
            <a:r>
              <a:rPr lang="en-AU" sz="1900" dirty="0">
                <a:solidFill>
                  <a:schemeClr val="bg2"/>
                </a:solidFill>
              </a:rPr>
              <a:t>Lifelong learning and workforce upskilling</a:t>
            </a:r>
          </a:p>
          <a:p>
            <a:endParaRPr lang="en-AU" dirty="0">
              <a:solidFill>
                <a:schemeClr val="bg2"/>
              </a:solidFill>
            </a:endParaRPr>
          </a:p>
        </p:txBody>
      </p:sp>
      <p:sp>
        <p:nvSpPr>
          <p:cNvPr id="5" name="Text Placeholder">
            <a:extLst>
              <a:ext uri="{FF2B5EF4-FFF2-40B4-BE49-F238E27FC236}">
                <a16:creationId xmlns:a16="http://schemas.microsoft.com/office/drawing/2014/main" id="{B769BA0D-B1A9-C4B7-CD2F-6D5328BCC614}"/>
              </a:ext>
            </a:extLst>
          </p:cNvPr>
          <p:cNvSpPr txBox="1">
            <a:spLocks/>
          </p:cNvSpPr>
          <p:nvPr/>
        </p:nvSpPr>
        <p:spPr>
          <a:xfrm>
            <a:off x="4219795" y="1958450"/>
            <a:ext cx="3752410" cy="4720268"/>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0" tIns="0" rIns="0" bIns="0" rtlCol="0" anchor="t">
            <a:normAutofit/>
          </a:bodyPr>
          <a:lstStyle>
            <a:lvl1pPr marL="0" indent="0" algn="l" defTabSz="914400" rtl="0" eaLnBrk="1" latinLnBrk="0" hangingPunct="1">
              <a:lnSpc>
                <a:spcPct val="100000"/>
              </a:lnSpc>
              <a:spcBef>
                <a:spcPts val="600"/>
              </a:spcBef>
              <a:buClr>
                <a:srgbClr val="F3631B"/>
              </a:buClr>
              <a:buFont typeface="Arial" panose="020B0604020202020204" pitchFamily="34" charset="0"/>
              <a:buNone/>
              <a:defRPr lang="en-US" sz="2600" kern="1200" dirty="0">
                <a:solidFill>
                  <a:schemeClr val="tx1"/>
                </a:solidFill>
                <a:latin typeface="+mj-lt"/>
                <a:ea typeface="+mn-ea"/>
                <a:cs typeface="Arial" panose="020B0604020202020204" pitchFamily="34" charset="0"/>
              </a:defRPr>
            </a:lvl1pPr>
            <a:lvl2pPr marL="0" indent="0" algn="l" defTabSz="914400" rtl="0" eaLnBrk="1" latinLnBrk="0" hangingPunct="1">
              <a:lnSpc>
                <a:spcPct val="100000"/>
              </a:lnSpc>
              <a:spcBef>
                <a:spcPts val="600"/>
              </a:spcBef>
              <a:buClr>
                <a:srgbClr val="F3631B"/>
              </a:buClr>
              <a:buFont typeface="Arial" panose="020B0604020202020204" pitchFamily="34" charset="0"/>
              <a:buNone/>
              <a:defRPr lang="en-US" sz="1800" b="0" kern="1200" dirty="0">
                <a:solidFill>
                  <a:schemeClr val="tx1"/>
                </a:solidFill>
                <a:latin typeface="+mj-lt"/>
                <a:ea typeface="+mn-ea"/>
                <a:cs typeface="Arial" panose="020B0604020202020204" pitchFamily="34" charset="0"/>
              </a:defRPr>
            </a:lvl2pPr>
            <a:lvl3pPr marL="226800" indent="-226800" algn="l" defTabSz="914400" rtl="0" eaLnBrk="1" latinLnBrk="0" hangingPunct="1">
              <a:lnSpc>
                <a:spcPct val="100000"/>
              </a:lnSpc>
              <a:spcBef>
                <a:spcPts val="600"/>
              </a:spcBef>
              <a:buClr>
                <a:schemeClr val="accent1"/>
              </a:buClr>
              <a:buFont typeface="Arial" panose="020B0604020202020204" pitchFamily="34" charset="0"/>
              <a:buChar char="•"/>
              <a:defRPr lang="en-US" sz="1800" b="0" kern="1200" dirty="0">
                <a:solidFill>
                  <a:schemeClr val="tx1"/>
                </a:solidFill>
                <a:latin typeface="+mj-lt"/>
                <a:ea typeface="+mn-ea"/>
                <a:cs typeface="Arial" panose="020B0604020202020204" pitchFamily="34" charset="0"/>
              </a:defRPr>
            </a:lvl3pPr>
            <a:lvl4pPr marL="453600" indent="-226800" algn="l" defTabSz="914400" rtl="0" eaLnBrk="1" latinLnBrk="0" hangingPunct="1">
              <a:lnSpc>
                <a:spcPct val="100000"/>
              </a:lnSpc>
              <a:spcBef>
                <a:spcPts val="600"/>
              </a:spcBef>
              <a:buClr>
                <a:schemeClr val="accent1"/>
              </a:buClr>
              <a:buFont typeface="Arial" panose="020B0604020202020204" pitchFamily="34" charset="0"/>
              <a:buChar char="•"/>
              <a:tabLst/>
              <a:defRPr sz="1800" b="0" kern="1200">
                <a:solidFill>
                  <a:schemeClr val="tx1"/>
                </a:solidFill>
                <a:latin typeface="+mj-lt"/>
                <a:ea typeface="+mn-ea"/>
                <a:cs typeface="Arial" panose="020B0604020202020204" pitchFamily="34" charset="0"/>
              </a:defRPr>
            </a:lvl4pPr>
            <a:lvl5pPr marL="0" indent="0" algn="l" defTabSz="914400" rtl="0" eaLnBrk="1" latinLnBrk="0" hangingPunct="1">
              <a:lnSpc>
                <a:spcPct val="100000"/>
              </a:lnSpc>
              <a:spcBef>
                <a:spcPts val="1200"/>
              </a:spcBef>
              <a:buClr>
                <a:srgbClr val="F3631B"/>
              </a:buClr>
              <a:buFont typeface="Arial" panose="020B0604020202020204" pitchFamily="34" charset="0"/>
              <a:buNone/>
              <a:defRPr sz="1600" b="1" kern="1200">
                <a:solidFill>
                  <a:schemeClr val="tx1"/>
                </a:solidFill>
                <a:latin typeface="+mj-lt"/>
                <a:ea typeface="+mn-ea"/>
                <a:cs typeface="Arial" panose="020B0604020202020204" pitchFamily="34" charset="0"/>
              </a:defRPr>
            </a:lvl5pPr>
            <a:lvl6pPr marL="0" indent="0" algn="l" defTabSz="914400" rtl="0" eaLnBrk="1" latinLnBrk="0" hangingPunct="1">
              <a:lnSpc>
                <a:spcPct val="100000"/>
              </a:lnSpc>
              <a:spcBef>
                <a:spcPts val="600"/>
              </a:spcBef>
              <a:buClr>
                <a:srgbClr val="F3631B"/>
              </a:buClr>
              <a:buFont typeface="Arial" panose="020B0604020202020204" pitchFamily="34" charset="0"/>
              <a:buNone/>
              <a:defRPr sz="1400" kern="1200">
                <a:solidFill>
                  <a:schemeClr val="tx1"/>
                </a:solidFill>
                <a:latin typeface="+mj-lt"/>
                <a:ea typeface="+mn-ea"/>
                <a:cs typeface="Arial" panose="020B0604020202020204" pitchFamily="34" charset="0"/>
              </a:defRPr>
            </a:lvl6pPr>
            <a:lvl7pPr marL="226800" indent="-226800" algn="l" defTabSz="914400" rtl="0" eaLnBrk="1" latinLnBrk="0" hangingPunct="1">
              <a:lnSpc>
                <a:spcPct val="100000"/>
              </a:lnSpc>
              <a:spcBef>
                <a:spcPts val="600"/>
              </a:spcBef>
              <a:buClr>
                <a:srgbClr val="F3631B"/>
              </a:buClr>
              <a:buFont typeface="Arial" panose="020B0604020202020204" pitchFamily="34" charset="0"/>
              <a:buChar char="•"/>
              <a:defRPr sz="1400" kern="1200">
                <a:solidFill>
                  <a:schemeClr val="tx1"/>
                </a:solidFill>
                <a:latin typeface="+mn-lt"/>
                <a:ea typeface="+mn-ea"/>
                <a:cs typeface="+mn-cs"/>
              </a:defRPr>
            </a:lvl7pPr>
            <a:lvl8pPr marL="453600" indent="-226800" algn="l" defTabSz="914400" rtl="0" eaLnBrk="1" latinLnBrk="0" hangingPunct="1">
              <a:lnSpc>
                <a:spcPct val="100000"/>
              </a:lnSpc>
              <a:spcBef>
                <a:spcPts val="600"/>
              </a:spcBef>
              <a:buClr>
                <a:srgbClr val="F3631B"/>
              </a:buClr>
              <a:buFont typeface="Arial" panose="020B0604020202020204" pitchFamily="34" charset="0"/>
              <a:buChar char="•"/>
              <a:defRPr sz="1400" kern="1200">
                <a:solidFill>
                  <a:schemeClr val="tx1"/>
                </a:solidFill>
                <a:latin typeface="+mn-lt"/>
                <a:ea typeface="+mn-ea"/>
                <a:cs typeface="+mn-cs"/>
              </a:defRPr>
            </a:lvl8pPr>
            <a:lvl9pPr marL="680400" indent="-226800" algn="l" defTabSz="914400" rtl="0" eaLnBrk="1" latinLnBrk="0" hangingPunct="1">
              <a:lnSpc>
                <a:spcPct val="100000"/>
              </a:lnSpc>
              <a:spcBef>
                <a:spcPts val="600"/>
              </a:spcBef>
              <a:buClr>
                <a:srgbClr val="F3631B"/>
              </a:buClr>
              <a:buFont typeface="Arial" panose="020B0604020202020204" pitchFamily="34" charset="0"/>
              <a:buChar char="•"/>
              <a:defRPr sz="1400" kern="1200">
                <a:solidFill>
                  <a:schemeClr val="tx1"/>
                </a:solidFill>
                <a:latin typeface="+mn-lt"/>
                <a:ea typeface="+mn-ea"/>
                <a:cs typeface="+mn-cs"/>
              </a:defRPr>
            </a:lvl9pPr>
          </a:lstStyle>
          <a:p>
            <a:pPr algn="ctr"/>
            <a:r>
              <a:rPr lang="en-AU" dirty="0">
                <a:solidFill>
                  <a:schemeClr val="bg2"/>
                </a:solidFill>
              </a:rPr>
              <a:t>Examples of contemporary AI tools</a:t>
            </a:r>
          </a:p>
          <a:p>
            <a:endParaRPr lang="en-AU" dirty="0">
              <a:solidFill>
                <a:schemeClr val="bg2"/>
              </a:solidFill>
            </a:endParaRPr>
          </a:p>
          <a:p>
            <a:pPr marL="457200" indent="-457200">
              <a:buFont typeface="Arial" panose="020B0604020202020204" pitchFamily="34" charset="0"/>
              <a:buChar char="•"/>
            </a:pPr>
            <a:r>
              <a:rPr lang="en-AU" sz="1900" dirty="0">
                <a:solidFill>
                  <a:schemeClr val="bg2"/>
                </a:solidFill>
              </a:rPr>
              <a:t>Microsoft Copilot</a:t>
            </a:r>
          </a:p>
          <a:p>
            <a:pPr marL="457200" indent="-457200">
              <a:buFont typeface="Arial" panose="020B0604020202020204" pitchFamily="34" charset="0"/>
              <a:buChar char="•"/>
            </a:pPr>
            <a:r>
              <a:rPr lang="en-AU" sz="1900" dirty="0">
                <a:solidFill>
                  <a:schemeClr val="bg2"/>
                </a:solidFill>
              </a:rPr>
              <a:t>GitHub Copilot</a:t>
            </a:r>
          </a:p>
          <a:p>
            <a:pPr marL="457200" indent="-457200">
              <a:buFont typeface="Arial" panose="020B0604020202020204" pitchFamily="34" charset="0"/>
              <a:buChar char="•"/>
            </a:pPr>
            <a:r>
              <a:rPr lang="en-AU" sz="1900" dirty="0">
                <a:solidFill>
                  <a:schemeClr val="bg2"/>
                </a:solidFill>
              </a:rPr>
              <a:t>Power BI Copilot</a:t>
            </a:r>
          </a:p>
          <a:p>
            <a:pPr marL="457200" indent="-457200">
              <a:buFont typeface="Arial" panose="020B0604020202020204" pitchFamily="34" charset="0"/>
              <a:buChar char="•"/>
            </a:pPr>
            <a:r>
              <a:rPr lang="en-AU" sz="1900" dirty="0">
                <a:solidFill>
                  <a:schemeClr val="bg2"/>
                </a:solidFill>
              </a:rPr>
              <a:t>Microsoft Fabric AI capabilities</a:t>
            </a:r>
          </a:p>
          <a:p>
            <a:pPr marL="457200" indent="-457200">
              <a:buFont typeface="Arial" panose="020B0604020202020204" pitchFamily="34" charset="0"/>
              <a:buChar char="•"/>
            </a:pPr>
            <a:r>
              <a:rPr lang="en-AU" sz="1900" dirty="0">
                <a:solidFill>
                  <a:schemeClr val="bg2"/>
                </a:solidFill>
              </a:rPr>
              <a:t>Generative AI tools for content creation and problem solving</a:t>
            </a:r>
          </a:p>
        </p:txBody>
      </p:sp>
      <p:sp>
        <p:nvSpPr>
          <p:cNvPr id="10" name="Title">
            <a:extLst>
              <a:ext uri="{FF2B5EF4-FFF2-40B4-BE49-F238E27FC236}">
                <a16:creationId xmlns:a16="http://schemas.microsoft.com/office/drawing/2014/main" id="{C2C7911C-D491-29FB-47A6-A8B067F243F9}"/>
              </a:ext>
            </a:extLst>
          </p:cNvPr>
          <p:cNvSpPr>
            <a:spLocks noGrp="1"/>
          </p:cNvSpPr>
          <p:nvPr>
            <p:ph type="title"/>
          </p:nvPr>
        </p:nvSpPr>
        <p:spPr>
          <a:xfrm>
            <a:off x="204000" y="684600"/>
            <a:ext cx="11148000" cy="479490"/>
          </a:xfrm>
        </p:spPr>
        <p:txBody>
          <a:bodyPr wrap="square" anchor="ctr">
            <a:normAutofit fontScale="90000"/>
          </a:bodyPr>
          <a:lstStyle/>
          <a:p>
            <a:pPr>
              <a:lnSpc>
                <a:spcPct val="90000"/>
              </a:lnSpc>
            </a:pPr>
            <a:r>
              <a:rPr lang="en-AU" sz="3600" dirty="0"/>
              <a:t>TAFE NSW and the Institute of Applied Technology Digital (IATD)</a:t>
            </a:r>
            <a:br>
              <a:rPr lang="en-AU" sz="3600" dirty="0"/>
            </a:br>
            <a:br>
              <a:rPr lang="en-AU" sz="3600" dirty="0"/>
            </a:br>
            <a:r>
              <a:rPr lang="en-AU" sz="3600" dirty="0"/>
              <a:t>Case study</a:t>
            </a:r>
            <a:endParaRPr lang="en-AU" sz="3400" dirty="0"/>
          </a:p>
        </p:txBody>
      </p:sp>
    </p:spTree>
    <p:extLst>
      <p:ext uri="{BB962C8B-B14F-4D97-AF65-F5344CB8AC3E}">
        <p14:creationId xmlns:p14="http://schemas.microsoft.com/office/powerpoint/2010/main" val="3835794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3DA3196D-6BF7-051A-5CD0-961CA5DCD918}"/>
              </a:ext>
            </a:extLst>
          </p:cNvPr>
          <p:cNvSpPr>
            <a:spLocks noGrp="1"/>
          </p:cNvSpPr>
          <p:nvPr>
            <p:ph type="title" idx="4294967295"/>
          </p:nvPr>
        </p:nvSpPr>
        <p:spPr>
          <a:xfrm>
            <a:off x="0" y="-403225"/>
            <a:ext cx="11147425" cy="222250"/>
          </a:xfrm>
        </p:spPr>
        <p:txBody>
          <a:bodyPr vert="horz" wrap="square" lIns="0" tIns="0" rIns="0" bIns="0" rtlCol="0" anchor="b" anchorCtr="0">
            <a:spAutoFit/>
          </a:bodyPr>
          <a:lstStyle/>
          <a:p>
            <a:r>
              <a:rPr lang="en-AU" sz="1600" dirty="0">
                <a:solidFill>
                  <a:schemeClr val="tx1"/>
                </a:solidFill>
              </a:rPr>
              <a:t>Thank you</a:t>
            </a:r>
          </a:p>
        </p:txBody>
      </p:sp>
    </p:spTree>
    <p:extLst>
      <p:ext uri="{BB962C8B-B14F-4D97-AF65-F5344CB8AC3E}">
        <p14:creationId xmlns:p14="http://schemas.microsoft.com/office/powerpoint/2010/main" val="2127911000"/>
      </p:ext>
    </p:extLst>
  </p:cSld>
  <p:clrMapOvr>
    <a:masterClrMapping/>
  </p:clrMapOvr>
</p:sld>
</file>

<file path=ppt/theme/theme1.xml><?xml version="1.0" encoding="utf-8"?>
<a:theme xmlns:a="http://schemas.openxmlformats.org/drawingml/2006/main" name="TAFE NSW Green">
  <a:themeElements>
    <a:clrScheme name="TAFE NSW Teal">
      <a:dk1>
        <a:srgbClr val="22272B"/>
      </a:dk1>
      <a:lt1>
        <a:srgbClr val="FFFFFF"/>
      </a:lt1>
      <a:dk2>
        <a:srgbClr val="22272B"/>
      </a:dk2>
      <a:lt2>
        <a:srgbClr val="8CDBE5"/>
      </a:lt2>
      <a:accent1>
        <a:srgbClr val="2E808E"/>
      </a:accent1>
      <a:accent2>
        <a:srgbClr val="8CDBE5"/>
      </a:accent2>
      <a:accent3>
        <a:srgbClr val="0B3F47"/>
      </a:accent3>
      <a:accent4>
        <a:srgbClr val="FFCE99"/>
      </a:accent4>
      <a:accent5>
        <a:srgbClr val="F3631B"/>
      </a:accent5>
      <a:accent6>
        <a:srgbClr val="941B00"/>
      </a:accent6>
      <a:hlink>
        <a:srgbClr val="22272B"/>
      </a:hlink>
      <a:folHlink>
        <a:srgbClr val="000000"/>
      </a:folHlink>
    </a:clrScheme>
    <a:fontScheme name="TAFE NSW">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AFE NSW PPT Template Teal 2026 v1" id="{E39E892B-274C-413F-B491-57F808CF08A2}" vid="{0F0C671E-8DBF-4E53-A45F-DFCB6624C4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CFE82CD-661A-41DB-BCCD-52C99FF03E5E}">
  <we:reference id="b0430364-2ab6-47cd-907e-f8b72239b204" version="4.13.31.0" store="EXCatalog" storeType="EXCatalog"/>
  <we:alternateReferences>
    <we:reference id="WA200000729" version="4.13.31.0"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Topic xmlns="363f131b-4af0-4a66-9de1-3f50ca42dcc1" xsi:nil="true"/>
    <DocumentDescription xmlns="363f131b-4af0-4a66-9de1-3f50ca42dcc1" xsi:nil="true"/>
    <LastReviewDate xmlns="363f131b-4af0-4a66-9de1-3f50ca42dcc1" xsi:nil="true"/>
    <ToolType xmlns="363f131b-4af0-4a66-9de1-3f50ca42dcc1" xsi:nil="true"/>
    <TaxCatchAll xmlns="363f131b-4af0-4a66-9de1-3f50ca42dcc1" xsi:nil="true"/>
    <IntranetDocumentApprover xmlns="363f131b-4af0-4a66-9de1-3f50ca42dcc1">
      <UserInfo>
        <DisplayName/>
        <AccountId xsi:nil="true"/>
        <AccountType/>
      </UserInfo>
    </IntranetDocumentApprover>
    <TaxKeywordTaxHTField xmlns="363f131b-4af0-4a66-9de1-3f50ca42dcc1">
      <Terms xmlns="http://schemas.microsoft.com/office/infopath/2007/PartnerControls"/>
    </TaxKeywordTaxHTField>
    <IntranetDocumentOwner xmlns="363f131b-4af0-4a66-9de1-3f50ca42dcc1">
      <UserInfo>
        <DisplayName/>
        <AccountId xsi:nil="true"/>
        <AccountType/>
      </UserInfo>
    </IntranetDocumentOwner>
    <_dlc_DocId xmlns="a31d1c7a-dd7d-4d87-b847-a7765e70a4ce">BTRDL-535181817-275596</_dlc_DocId>
    <_dlc_DocIdUrl xmlns="a31d1c7a-dd7d-4d87-b847-a7765e70a4ce">
      <Url>https://tafensw.sharepoint.com/sites/Int-BusinessTools/_layouts/15/DocIdRedir.aspx?ID=BTRDL-535181817-275596</Url>
      <Description>BTRDL-535181817-275596</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SharedContentType xmlns="Microsoft.SharePoint.Taxonomy.ContentTypeSync" SourceId="7cbc2fe7-373b-4481-8641-e4ac488d53d6" ContentTypeId="0x01010055232073D057B0409E23B42B38E82389" PreviousValue="false"/>
</file>

<file path=customXml/item5.xml><?xml version="1.0" encoding="utf-8"?>
<ct:contentTypeSchema xmlns:ct="http://schemas.microsoft.com/office/2006/metadata/contentType" xmlns:ma="http://schemas.microsoft.com/office/2006/metadata/properties/metaAttributes" ct:_="" ma:_="" ma:contentTypeName="Business Tools Document" ma:contentTypeID="0x01010055232073D057B0409E23B42B38E8238900493C8CCFE7D6F84AB1DA25E25211ABAC" ma:contentTypeVersion="8" ma:contentTypeDescription="" ma:contentTypeScope="" ma:versionID="ce1365837ebe5c32b9f3cad709bfedba">
  <xsd:schema xmlns:xsd="http://www.w3.org/2001/XMLSchema" xmlns:xs="http://www.w3.org/2001/XMLSchema" xmlns:p="http://schemas.microsoft.com/office/2006/metadata/properties" xmlns:ns2="363f131b-4af0-4a66-9de1-3f50ca42dcc1" xmlns:ns3="a31d1c7a-dd7d-4d87-b847-a7765e70a4ce" targetNamespace="http://schemas.microsoft.com/office/2006/metadata/properties" ma:root="true" ma:fieldsID="e70cb9fcbb74017c774f6946c1da1e1c" ns2:_="" ns3:_="">
    <xsd:import namespace="363f131b-4af0-4a66-9de1-3f50ca42dcc1"/>
    <xsd:import namespace="a31d1c7a-dd7d-4d87-b847-a7765e70a4ce"/>
    <xsd:element name="properties">
      <xsd:complexType>
        <xsd:sequence>
          <xsd:element name="documentManagement">
            <xsd:complexType>
              <xsd:all>
                <xsd:element ref="ns2:Topic" minOccurs="0"/>
                <xsd:element ref="ns2:ToolType" minOccurs="0"/>
                <xsd:element ref="ns2:IntranetDocumentOwner" minOccurs="0"/>
                <xsd:element ref="ns2:DocumentDescription" minOccurs="0"/>
                <xsd:element ref="ns2:IntranetDocumentApprover" minOccurs="0"/>
                <xsd:element ref="ns2:TaxKeywordTaxHTField" minOccurs="0"/>
                <xsd:element ref="ns2:TaxCatchAll" minOccurs="0"/>
                <xsd:element ref="ns2:TaxCatchAllLabel" minOccurs="0"/>
                <xsd:element ref="ns2:LastReviewDate"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3f131b-4af0-4a66-9de1-3f50ca42dcc1" elementFormDefault="qualified">
    <xsd:import namespace="http://schemas.microsoft.com/office/2006/documentManagement/types"/>
    <xsd:import namespace="http://schemas.microsoft.com/office/infopath/2007/PartnerControls"/>
    <xsd:element name="Topic" ma:index="8" nillable="true" ma:displayName="Topic" ma:internalName="Topic">
      <xsd:simpleType>
        <xsd:restriction base="dms:Text">
          <xsd:maxLength value="255"/>
        </xsd:restriction>
      </xsd:simpleType>
    </xsd:element>
    <xsd:element name="ToolType" ma:index="9" nillable="true" ma:displayName="Tool Type" ma:internalName="ToolType" ma:readOnly="false">
      <xsd:simpleType>
        <xsd:restriction base="dms:Text">
          <xsd:maxLength value="255"/>
        </xsd:restriction>
      </xsd:simpleType>
    </xsd:element>
    <xsd:element name="IntranetDocumentOwner" ma:index="10" nillable="true" ma:displayName="IntranetDocumentOwner" ma:list="UserInfo" ma:SharePointGroup="0" ma:internalName="IntranetDocument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ocumentDescription" ma:index="11" nillable="true" ma:displayName="Short Description" ma:internalName="DocumentDescription" ma:readOnly="false">
      <xsd:simpleType>
        <xsd:restriction base="dms:Note">
          <xsd:maxLength value="255"/>
        </xsd:restriction>
      </xsd:simpleType>
    </xsd:element>
    <xsd:element name="IntranetDocumentApprover" ma:index="12" nillable="true" ma:displayName="File Approver" ma:list="UserInfo" ma:SharePointGroup="0" ma:internalName="IntranetDocumentApprov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axKeywordTaxHTField" ma:index="13" nillable="true" ma:taxonomy="true" ma:internalName="TaxKeywordTaxHTField" ma:taxonomyFieldName="TaxKeyword" ma:displayName="Enterprise Keywords" ma:fieldId="{23f27201-bee3-471e-b2e7-b64fd8b7ca38}" ma:taxonomyMulti="true" ma:sspId="af1f244e-4708-4e92-9549-94d3b5a2e936" ma:termSetId="00000000-0000-0000-0000-000000000000" ma:anchorId="00000000-0000-0000-0000-000000000000" ma:open="true" ma:isKeyword="true">
      <xsd:complexType>
        <xsd:sequence>
          <xsd:element ref="pc:Terms" minOccurs="0" maxOccurs="1"/>
        </xsd:sequence>
      </xsd:complexType>
    </xsd:element>
    <xsd:element name="TaxCatchAll" ma:index="14" nillable="true" ma:displayName="Taxonomy Catch All Column" ma:hidden="true" ma:list="{15f57331-8fc5-41f0-86c1-a36b1dad30f4}" ma:internalName="TaxCatchAll" ma:showField="CatchAllData" ma:web="a31d1c7a-dd7d-4d87-b847-a7765e70a4ce">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Taxonomy Catch All Column1" ma:hidden="true" ma:list="{15f57331-8fc5-41f0-86c1-a36b1dad30f4}" ma:internalName="TaxCatchAllLabel" ma:readOnly="true" ma:showField="CatchAllDataLabel" ma:web="a31d1c7a-dd7d-4d87-b847-a7765e70a4ce">
      <xsd:complexType>
        <xsd:complexContent>
          <xsd:extension base="dms:MultiChoiceLookup">
            <xsd:sequence>
              <xsd:element name="Value" type="dms:Lookup" maxOccurs="unbounded" minOccurs="0" nillable="true"/>
            </xsd:sequence>
          </xsd:extension>
        </xsd:complexContent>
      </xsd:complexType>
    </xsd:element>
    <xsd:element name="LastReviewDate" ma:index="17" nillable="true" ma:displayName="Last Reviewed" ma:format="DateOnly" ma:internalName="LastReviewDate" ma:readOnly="fals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31d1c7a-dd7d-4d87-b847-a7765e70a4ce" elementFormDefault="qualified">
    <xsd:import namespace="http://schemas.microsoft.com/office/2006/documentManagement/types"/>
    <xsd:import namespace="http://schemas.microsoft.com/office/infopath/2007/PartnerControls"/>
    <xsd:element name="_dlc_DocId" ma:index="18" nillable="true" ma:displayName="Document ID Value" ma:description="The value of the document ID assigned to this item." ma:internalName="_dlc_DocId" ma:readOnly="true">
      <xsd:simpleType>
        <xsd:restriction base="dms:Text"/>
      </xsd:simpleType>
    </xsd:element>
    <xsd:element name="_dlc_DocIdUrl" ma:index="1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7C4DC8-DDFD-4546-AD00-0191E2A20241}">
  <ds:schemaRefs>
    <ds:schemaRef ds:uri="http://schemas.microsoft.com/office/2006/metadata/properties"/>
    <ds:schemaRef ds:uri="http://schemas.microsoft.com/office/infopath/2007/PartnerControls"/>
    <ds:schemaRef ds:uri="363f131b-4af0-4a66-9de1-3f50ca42dcc1"/>
    <ds:schemaRef ds:uri="a31d1c7a-dd7d-4d87-b847-a7765e70a4ce"/>
  </ds:schemaRefs>
</ds:datastoreItem>
</file>

<file path=customXml/itemProps2.xml><?xml version="1.0" encoding="utf-8"?>
<ds:datastoreItem xmlns:ds="http://schemas.openxmlformats.org/officeDocument/2006/customXml" ds:itemID="{FCB54732-6220-4756-A524-B20948B135EC}">
  <ds:schemaRefs>
    <ds:schemaRef ds:uri="http://schemas.microsoft.com/sharepoint/v3/contenttype/forms"/>
  </ds:schemaRefs>
</ds:datastoreItem>
</file>

<file path=customXml/itemProps3.xml><?xml version="1.0" encoding="utf-8"?>
<ds:datastoreItem xmlns:ds="http://schemas.openxmlformats.org/officeDocument/2006/customXml" ds:itemID="{0201DFF2-D8F4-4DDB-AE20-3F5715C1BE74}">
  <ds:schemaRefs>
    <ds:schemaRef ds:uri="http://schemas.microsoft.com/sharepoint/events"/>
  </ds:schemaRefs>
</ds:datastoreItem>
</file>

<file path=customXml/itemProps4.xml><?xml version="1.0" encoding="utf-8"?>
<ds:datastoreItem xmlns:ds="http://schemas.openxmlformats.org/officeDocument/2006/customXml" ds:itemID="{B802C0DF-F432-4B3F-9458-B8FFDD388633}">
  <ds:schemaRefs>
    <ds:schemaRef ds:uri="Microsoft.SharePoint.Taxonomy.ContentTypeSync"/>
  </ds:schemaRefs>
</ds:datastoreItem>
</file>

<file path=customXml/itemProps5.xml><?xml version="1.0" encoding="utf-8"?>
<ds:datastoreItem xmlns:ds="http://schemas.openxmlformats.org/officeDocument/2006/customXml" ds:itemID="{94065E12-B4FD-4611-A5F2-A1C9ED8481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3f131b-4af0-4a66-9de1-3f50ca42dcc1"/>
    <ds:schemaRef ds:uri="a31d1c7a-dd7d-4d87-b847-a7765e70a4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0663b86-f2b7-4b32-b286-17269b5dc83f}" enabled="1" method="Standard" siteId="{19537222-55d7-4581-84fb-c2da6e835c74}" removed="0"/>
</clbl:labelList>
</file>

<file path=docProps/app.xml><?xml version="1.0" encoding="utf-8"?>
<Properties xmlns="http://schemas.openxmlformats.org/officeDocument/2006/extended-properties" xmlns:vt="http://schemas.openxmlformats.org/officeDocument/2006/docPropsVTypes">
  <Template>TAFE NSW PPT Template Teal</Template>
  <TotalTime>396</TotalTime>
  <Words>282</Words>
  <Application>Microsoft Office PowerPoint</Application>
  <PresentationFormat>Widescreen</PresentationFormat>
  <Paragraphs>70</Paragraphs>
  <Slides>13</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TAFE NSW Green</vt:lpstr>
      <vt:lpstr>AI and the Future Pacific Workforce</vt:lpstr>
      <vt:lpstr>PowerPoint Presentation</vt:lpstr>
      <vt:lpstr>AI is changing work   Not replacing people </vt:lpstr>
      <vt:lpstr>PowerPoint Presentation</vt:lpstr>
      <vt:lpstr>Anthropic –  Labour Market impacts of AI </vt:lpstr>
      <vt:lpstr>AI Governance    Trust before Technology </vt:lpstr>
      <vt:lpstr>Australia's 8 AI Ethics Principles include</vt:lpstr>
      <vt:lpstr>Pacific Priorities</vt:lpstr>
      <vt:lpstr>Workforce Capability  The skills AI cannot replace</vt:lpstr>
      <vt:lpstr>PowerPoint Presentation</vt:lpstr>
      <vt:lpstr>TVET is the engine of workforce transformation </vt:lpstr>
      <vt:lpstr>TAFE NSW and the Institute of Applied Technology Digital (IATD)  Case study</vt:lpstr>
      <vt:lpstr>Thank you</vt:lpstr>
    </vt:vector>
  </TitlesOfParts>
  <Company>TAFENSW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Irene Ireland</dc:creator>
  <cp:lastModifiedBy>Irene Ireland</cp:lastModifiedBy>
  <cp:revision>2</cp:revision>
  <dcterms:created xsi:type="dcterms:W3CDTF">2026-08-21T06:04:55Z</dcterms:created>
  <dcterms:modified xsi:type="dcterms:W3CDTF">2026-08-24T07:29:44Z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0x01010055232073D057B0409E23B42B38E8238900493C8CCFE7D6F84AB1DA25E25211ABAC</vt:lpwstr>
  </property>
  <property fmtid="{D5CDD505-2E9C-101B-9397-08002B2CF9AE}" pid="3" name="_dlc_DocIdItemGuid">
    <vt:lpwstr>793b17c1-8026-4385-9afa-1362c13d1943</vt:lpwstr>
  </property>
  <property fmtid="{D5CDD505-2E9C-101B-9397-08002B2CF9AE}" pid="4" name="TaxKeyword">
    <vt:lpwstr/>
  </property>
  <property fmtid="{D5CDD505-2E9C-101B-9397-08002B2CF9AE}" pid="5" name="MediaServiceImageTags">
    <vt:lpwstr/>
  </property>
  <property fmtid="{D5CDD505-2E9C-101B-9397-08002B2CF9AE}" pid="6" name="lcf76f155ced4ddcb4097134ff3c332f">
    <vt:lpwstr/>
  </property>
</Properties>
</file>